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Comfortaa" panose="020F0603070200060003" pitchFamily="34" charset="0"/>
      <p:regular r:id="rId12"/>
      <p:bold r:id="rId13"/>
    </p:embeddedFont>
    <p:embeddedFont>
      <p:font typeface="Georgia" panose="02040502050405020303" pitchFamily="18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C58F"/>
    <a:srgbClr val="CBB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 snapToGrid="0">
      <p:cViewPr>
        <p:scale>
          <a:sx n="100" d="100"/>
          <a:sy n="100" d="100"/>
        </p:scale>
        <p:origin x="612" y="5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7796906e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7796906e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a159f902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a159f902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f7796906e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f7796906e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16a214909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16a214909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7796906e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7796906e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2197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7796906e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7796906e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2699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7796906e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7796906e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1569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7796906e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7796906e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2111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hyperlink" Target="https://www.youtube.com/watch?v=AeFi8bFbj4s" TargetMode="External"/><Relationship Id="rId26" Type="http://schemas.openxmlformats.org/officeDocument/2006/relationships/hyperlink" Target="https://www.youtube.com/watch?v=bFK_PLg0FYk&amp;list=PLC9XXoFSuEuhuA5a-yTklZcyjk8Bv3i-b&amp;index=21" TargetMode="External"/><Relationship Id="rId21" Type="http://schemas.openxmlformats.org/officeDocument/2006/relationships/image" Target="../media/image18.png"/><Relationship Id="rId34" Type="http://schemas.openxmlformats.org/officeDocument/2006/relationships/image" Target="../media/image25.png"/><Relationship Id="rId7" Type="http://schemas.openxmlformats.org/officeDocument/2006/relationships/hyperlink" Target="https://www.youtube.com/watch?v=c-vi0ZmqBhQ" TargetMode="Externa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33" Type="http://schemas.openxmlformats.org/officeDocument/2006/relationships/hyperlink" Target="https://www.youtube.com/watch?v=aI6U0uEWg5U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www.youtube.com/watch?v=Wjuq9TGZvq4" TargetMode="External"/><Relationship Id="rId20" Type="http://schemas.openxmlformats.org/officeDocument/2006/relationships/hyperlink" Target="https://www.youtube.com/watch?v=BtOM1vWraNg" TargetMode="Externa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11" Type="http://schemas.openxmlformats.org/officeDocument/2006/relationships/hyperlink" Target="https://www.youtube.com/watch?v=A5jDI_mVFTw" TargetMode="External"/><Relationship Id="rId24" Type="http://schemas.openxmlformats.org/officeDocument/2006/relationships/hyperlink" Target="https://www.youtube.com/watch?v=52Oi6eHKMFY" TargetMode="External"/><Relationship Id="rId32" Type="http://schemas.openxmlformats.org/officeDocument/2006/relationships/image" Target="../media/image24.png"/><Relationship Id="rId37" Type="http://schemas.openxmlformats.org/officeDocument/2006/relationships/image" Target="../media/image27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28" Type="http://schemas.openxmlformats.org/officeDocument/2006/relationships/hyperlink" Target="https://www.youtube.com/watch?v=IWOuoaAtXGE" TargetMode="External"/><Relationship Id="rId36" Type="http://schemas.openxmlformats.org/officeDocument/2006/relationships/image" Target="../media/image26.png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31" Type="http://schemas.openxmlformats.org/officeDocument/2006/relationships/hyperlink" Target="https://www.youtube.com/watch?v=bGZHD4SKmQU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youtube.com/watch?v=p5Dsarw3ivw" TargetMode="External"/><Relationship Id="rId14" Type="http://schemas.openxmlformats.org/officeDocument/2006/relationships/hyperlink" Target="https://www.youtube.com/watch?v=oAh-U0WBfl4" TargetMode="External"/><Relationship Id="rId22" Type="http://schemas.openxmlformats.org/officeDocument/2006/relationships/hyperlink" Target="https://www.youtube.com/watch?v=EQAoF6dFma8" TargetMode="External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35" Type="http://schemas.openxmlformats.org/officeDocument/2006/relationships/hyperlink" Target="https://www.trinity.shropshire.sch.uk/uploads/3/0/7/9/30792497/coming_to_england_by_floella_benjamin.pdf" TargetMode="External"/><Relationship Id="rId8" Type="http://schemas.openxmlformats.org/officeDocument/2006/relationships/image" Target="../media/image11.png"/><Relationship Id="rId3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hyperlink" Target="https://www.youtube.com/watch?v=75NQK-Sm1YY" TargetMode="External"/><Relationship Id="rId18" Type="http://schemas.openxmlformats.org/officeDocument/2006/relationships/image" Target="../media/image34.png"/><Relationship Id="rId3" Type="http://schemas.openxmlformats.org/officeDocument/2006/relationships/image" Target="../media/image1.jpg"/><Relationship Id="rId21" Type="http://schemas.openxmlformats.org/officeDocument/2006/relationships/image" Target="../media/image36.png"/><Relationship Id="rId7" Type="http://schemas.openxmlformats.org/officeDocument/2006/relationships/hyperlink" Target="https://www.youtube.com/watch?v=PHxGe44wSCI" TargetMode="External"/><Relationship Id="rId12" Type="http://schemas.openxmlformats.org/officeDocument/2006/relationships/image" Target="../media/image31.png"/><Relationship Id="rId17" Type="http://schemas.openxmlformats.org/officeDocument/2006/relationships/hyperlink" Target="https://www.youtube.com/watch?v=TPQRiSTYFHo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11" Type="http://schemas.openxmlformats.org/officeDocument/2006/relationships/hyperlink" Target="https://www.youtube.com/watch?v=sjw2mLboml8" TargetMode="External"/><Relationship Id="rId5" Type="http://schemas.openxmlformats.org/officeDocument/2006/relationships/hyperlink" Target="https://www.youtube.com/watch?v=JauYJuJ5X7M" TargetMode="External"/><Relationship Id="rId15" Type="http://schemas.openxmlformats.org/officeDocument/2006/relationships/hyperlink" Target="https://www.youtube.com/watch?v=msxcdc_6CY8" TargetMode="External"/><Relationship Id="rId10" Type="http://schemas.openxmlformats.org/officeDocument/2006/relationships/image" Target="../media/image30.png"/><Relationship Id="rId19" Type="http://schemas.openxmlformats.org/officeDocument/2006/relationships/hyperlink" Target="https://www.youtube.com/watch?v=-d1_Z068z74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www.youtube.com/watch?v=TUepS9yGANQ" TargetMode="External"/><Relationship Id="rId14" Type="http://schemas.openxmlformats.org/officeDocument/2006/relationships/image" Target="../media/image32.png"/><Relationship Id="rId2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hyperlink" Target="https://www.youtube.com/watch?v=IN4k7vfEY8c" TargetMode="External"/><Relationship Id="rId18" Type="http://schemas.openxmlformats.org/officeDocument/2006/relationships/image" Target="../media/image44.png"/><Relationship Id="rId3" Type="http://schemas.openxmlformats.org/officeDocument/2006/relationships/image" Target="../media/image1.jpg"/><Relationship Id="rId21" Type="http://schemas.openxmlformats.org/officeDocument/2006/relationships/hyperlink" Target="https://www.youtube.com/watch?v=nujN258WLhM" TargetMode="External"/><Relationship Id="rId7" Type="http://schemas.openxmlformats.org/officeDocument/2006/relationships/hyperlink" Target="https://www.youtube.com/watch?v=OaX_zGZO0Y8" TargetMode="External"/><Relationship Id="rId12" Type="http://schemas.openxmlformats.org/officeDocument/2006/relationships/image" Target="../media/image41.png"/><Relationship Id="rId17" Type="http://schemas.openxmlformats.org/officeDocument/2006/relationships/hyperlink" Target="https://coundon-coventry.org.uk/wp-content/uploads/Traction-Man-2.pdf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11" Type="http://schemas.openxmlformats.org/officeDocument/2006/relationships/hyperlink" Target="https://www.youtube.com/watch?v=cRAAQ8EWzig" TargetMode="External"/><Relationship Id="rId24" Type="http://schemas.openxmlformats.org/officeDocument/2006/relationships/image" Target="../media/image48.png"/><Relationship Id="rId5" Type="http://schemas.openxmlformats.org/officeDocument/2006/relationships/image" Target="../media/image38.png"/><Relationship Id="rId15" Type="http://schemas.openxmlformats.org/officeDocument/2006/relationships/hyperlink" Target="https://www.youtube.com/watch?v=hX2blr9A0Lk" TargetMode="External"/><Relationship Id="rId23" Type="http://schemas.openxmlformats.org/officeDocument/2006/relationships/image" Target="../media/image47.png"/><Relationship Id="rId10" Type="http://schemas.openxmlformats.org/officeDocument/2006/relationships/image" Target="../media/image40.png"/><Relationship Id="rId19" Type="http://schemas.openxmlformats.org/officeDocument/2006/relationships/hyperlink" Target="https://www.youtube.com/watch?v=xgGVJmPLNS4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www.youtube.com/watch?v=2T-FyavxHrw" TargetMode="External"/><Relationship Id="rId14" Type="http://schemas.openxmlformats.org/officeDocument/2006/relationships/image" Target="../media/image42.png"/><Relationship Id="rId2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hyperlink" Target="https://www.youtube.com/watch?v=aQXceNljoOg&amp;list=PLxc18GbmCHuATX4Hpv4rW6jyWEoAbyWdh" TargetMode="External"/><Relationship Id="rId26" Type="http://schemas.openxmlformats.org/officeDocument/2006/relationships/hyperlink" Target="https://www.candlewick.com/book_files/0763672602.chp.2.pdf" TargetMode="External"/><Relationship Id="rId39" Type="http://schemas.openxmlformats.org/officeDocument/2006/relationships/image" Target="../media/image66.png"/><Relationship Id="rId21" Type="http://schemas.openxmlformats.org/officeDocument/2006/relationships/image" Target="../media/image57.png"/><Relationship Id="rId34" Type="http://schemas.openxmlformats.org/officeDocument/2006/relationships/hyperlink" Target="https://www.youtube.com/watch?v=WKbMpIJf3Zs&amp;list=PLC9XXoFSuEuhuA5a-yTklZcyjk8Bv3i-b&amp;index=23" TargetMode="External"/><Relationship Id="rId42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www.primet.lancs.sch.uk/attachments/download.asp?file=3494&amp;type=pdf" TargetMode="External"/><Relationship Id="rId20" Type="http://schemas.openxmlformats.org/officeDocument/2006/relationships/hyperlink" Target="https://www.youtube.com/watch?v=f7TVpVcMpHQ" TargetMode="External"/><Relationship Id="rId29" Type="http://schemas.openxmlformats.org/officeDocument/2006/relationships/image" Target="../media/image61.png"/><Relationship Id="rId41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youtube.com/watch?v=_j_XPFxy5js" TargetMode="External"/><Relationship Id="rId11" Type="http://schemas.openxmlformats.org/officeDocument/2006/relationships/image" Target="../media/image52.png"/><Relationship Id="rId24" Type="http://schemas.openxmlformats.org/officeDocument/2006/relationships/hyperlink" Target="https://www.youtube.com/watch?v=vpjAtvxA3xE" TargetMode="External"/><Relationship Id="rId32" Type="http://schemas.openxmlformats.org/officeDocument/2006/relationships/hyperlink" Target="https://www.youtube.com/watch?v=ZaH2oF25OLs&amp;list=PLC9XXoFSuEuhuA5a-yTklZcyjk8Bv3i-b&amp;index=19" TargetMode="External"/><Relationship Id="rId37" Type="http://schemas.openxmlformats.org/officeDocument/2006/relationships/image" Target="../media/image65.png"/><Relationship Id="rId40" Type="http://schemas.openxmlformats.org/officeDocument/2006/relationships/hyperlink" Target="https://www.youtube.com/watch?v=KTabLcoZ5Vo" TargetMode="External"/><Relationship Id="rId5" Type="http://schemas.openxmlformats.org/officeDocument/2006/relationships/image" Target="../media/image49.png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28" Type="http://schemas.openxmlformats.org/officeDocument/2006/relationships/hyperlink" Target="https://www.youtube.com/watch?v=PBbTzuNdDKs" TargetMode="External"/><Relationship Id="rId36" Type="http://schemas.openxmlformats.org/officeDocument/2006/relationships/hyperlink" Target="https://www.youtube.com/watch?v=j7cgQikVP-U&amp;list=PLC9XXoFSuEuhuA5a-yTklZcyjk8Bv3i-b&amp;index=31" TargetMode="External"/><Relationship Id="rId10" Type="http://schemas.openxmlformats.org/officeDocument/2006/relationships/hyperlink" Target="https://docs.google.com/viewer?a=v&amp;pid=sites&amp;srcid=YWJwbnByLm9yZ3xlbmdsaXNofGd4OjZhMjExYmUwOTlkOTk4MzU" TargetMode="External"/><Relationship Id="rId19" Type="http://schemas.openxmlformats.org/officeDocument/2006/relationships/image" Target="../media/image56.png"/><Relationship Id="rId31" Type="http://schemas.openxmlformats.org/officeDocument/2006/relationships/image" Target="../media/image62.png"/><Relationship Id="rId4" Type="http://schemas.openxmlformats.org/officeDocument/2006/relationships/image" Target="../media/image2.png"/><Relationship Id="rId9" Type="http://schemas.openxmlformats.org/officeDocument/2006/relationships/image" Target="../media/image51.png"/><Relationship Id="rId14" Type="http://schemas.openxmlformats.org/officeDocument/2006/relationships/hyperlink" Target="https://www.readingzone.com/old-extracts/9781407181707.pdf" TargetMode="External"/><Relationship Id="rId22" Type="http://schemas.openxmlformats.org/officeDocument/2006/relationships/hyperlink" Target="https://www.youtube.com/watch?v=63DGUUwp9jA" TargetMode="External"/><Relationship Id="rId27" Type="http://schemas.openxmlformats.org/officeDocument/2006/relationships/image" Target="../media/image60.png"/><Relationship Id="rId30" Type="http://schemas.openxmlformats.org/officeDocument/2006/relationships/hyperlink" Target="https://www.youtube.com/watch?v=3UKipi5Sk_k&amp;list=PLC9XXoFSuEuhuA5a-yTklZcyjk8Bv3i-b&amp;index=12" TargetMode="External"/><Relationship Id="rId35" Type="http://schemas.openxmlformats.org/officeDocument/2006/relationships/image" Target="../media/image64.png"/><Relationship Id="rId8" Type="http://schemas.openxmlformats.org/officeDocument/2006/relationships/hyperlink" Target="https://www.youtube.com/watch?v=pGwg9zYQdqo" TargetMode="External"/><Relationship Id="rId3" Type="http://schemas.openxmlformats.org/officeDocument/2006/relationships/image" Target="../media/image1.jpg"/><Relationship Id="rId12" Type="http://schemas.openxmlformats.org/officeDocument/2006/relationships/hyperlink" Target="https://www.youtube.com/watch?v=31RqI4Kwm-s" TargetMode="External"/><Relationship Id="rId17" Type="http://schemas.openxmlformats.org/officeDocument/2006/relationships/image" Target="../media/image55.png"/><Relationship Id="rId25" Type="http://schemas.openxmlformats.org/officeDocument/2006/relationships/image" Target="../media/image59.png"/><Relationship Id="rId33" Type="http://schemas.openxmlformats.org/officeDocument/2006/relationships/image" Target="../media/image63.png"/><Relationship Id="rId38" Type="http://schemas.openxmlformats.org/officeDocument/2006/relationships/hyperlink" Target="https://www.somerford.dorset.sch.uk/wp-content/uploads/2020/06/Boy-in-the-Tower-Polly-Ho-Yen_32717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hyperlink" Target="https://www.youtube.com/watch?v=dxS5useu448" TargetMode="External"/><Relationship Id="rId18" Type="http://schemas.openxmlformats.org/officeDocument/2006/relationships/image" Target="../media/image73.jpeg"/><Relationship Id="rId26" Type="http://schemas.openxmlformats.org/officeDocument/2006/relationships/image" Target="../media/image77.jpeg"/><Relationship Id="rId3" Type="http://schemas.openxmlformats.org/officeDocument/2006/relationships/image" Target="../media/image1.jpg"/><Relationship Id="rId21" Type="http://schemas.openxmlformats.org/officeDocument/2006/relationships/hyperlink" Target="https://www.youtube.com/watch?v=yx48m4ge8kc" TargetMode="External"/><Relationship Id="rId7" Type="http://schemas.openxmlformats.org/officeDocument/2006/relationships/hyperlink" Target="https://www.youtube.com/watch?v=0fpL0scrV5w" TargetMode="External"/><Relationship Id="rId12" Type="http://schemas.openxmlformats.org/officeDocument/2006/relationships/image" Target="../media/image70.jpeg"/><Relationship Id="rId17" Type="http://schemas.openxmlformats.org/officeDocument/2006/relationships/hyperlink" Target="https://www.youtube.com/watch?v=H6S7RyE80QI" TargetMode="External"/><Relationship Id="rId25" Type="http://schemas.openxmlformats.org/officeDocument/2006/relationships/hyperlink" Target="https://www.youtube.com/watch?v=kuVhJ5Sm3Ac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2.jpeg"/><Relationship Id="rId20" Type="http://schemas.openxmlformats.org/officeDocument/2006/relationships/image" Target="../media/image74.png"/><Relationship Id="rId29" Type="http://schemas.openxmlformats.org/officeDocument/2006/relationships/hyperlink" Target="https://www.youtube.com/watch?v=GOt0COeYMr8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11" Type="http://schemas.openxmlformats.org/officeDocument/2006/relationships/hyperlink" Target="https://www.youtube.com/watch?v=XYu7W8MXDDE" TargetMode="External"/><Relationship Id="rId24" Type="http://schemas.openxmlformats.org/officeDocument/2006/relationships/image" Target="../media/image76.jpeg"/><Relationship Id="rId5" Type="http://schemas.openxmlformats.org/officeDocument/2006/relationships/image" Target="../media/image10.png"/><Relationship Id="rId15" Type="http://schemas.openxmlformats.org/officeDocument/2006/relationships/hyperlink" Target="https://www.youtube.com/watch?v=vWGvcW6nmaw" TargetMode="External"/><Relationship Id="rId23" Type="http://schemas.openxmlformats.org/officeDocument/2006/relationships/hyperlink" Target="https://www.youtube.com/watch?v=frxWWOh0cow" TargetMode="External"/><Relationship Id="rId28" Type="http://schemas.openxmlformats.org/officeDocument/2006/relationships/image" Target="../media/image78.jpeg"/><Relationship Id="rId10" Type="http://schemas.openxmlformats.org/officeDocument/2006/relationships/image" Target="../media/image69.jpeg"/><Relationship Id="rId19" Type="http://schemas.openxmlformats.org/officeDocument/2006/relationships/hyperlink" Target="https://www.youtube.com/watch?v=88t3PMqJHRs&amp;t=175s" TargetMode="External"/><Relationship Id="rId31" Type="http://schemas.openxmlformats.org/officeDocument/2006/relationships/image" Target="../media/image80.png"/><Relationship Id="rId4" Type="http://schemas.openxmlformats.org/officeDocument/2006/relationships/image" Target="../media/image9.png"/><Relationship Id="rId9" Type="http://schemas.openxmlformats.org/officeDocument/2006/relationships/hyperlink" Target="https://alastairhumphreys.com/product/boy-biked-world/" TargetMode="External"/><Relationship Id="rId14" Type="http://schemas.openxmlformats.org/officeDocument/2006/relationships/image" Target="../media/image71.jpeg"/><Relationship Id="rId22" Type="http://schemas.openxmlformats.org/officeDocument/2006/relationships/image" Target="../media/image75.png"/><Relationship Id="rId27" Type="http://schemas.openxmlformats.org/officeDocument/2006/relationships/hyperlink" Target="https://www.youtube.com/watch?v=MQy9_L_Y4hk" TargetMode="External"/><Relationship Id="rId30" Type="http://schemas.openxmlformats.org/officeDocument/2006/relationships/image" Target="../media/image7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hyperlink" Target="https://www.google.co.uk/books/edition/Sam_Wu_Is_Not_Afraid_of_Sharks/il21EAAAQBAJ?hl=en&amp;gbpv=1&amp;printsec=frontcover" TargetMode="External"/><Relationship Id="rId18" Type="http://schemas.openxmlformats.org/officeDocument/2006/relationships/image" Target="../media/image86.jpeg"/><Relationship Id="rId26" Type="http://schemas.openxmlformats.org/officeDocument/2006/relationships/image" Target="../media/image90.png"/><Relationship Id="rId3" Type="http://schemas.openxmlformats.org/officeDocument/2006/relationships/image" Target="../media/image1.jpg"/><Relationship Id="rId21" Type="http://schemas.openxmlformats.org/officeDocument/2006/relationships/hyperlink" Target="https://www.youtube.com/watch?v=qiKWNc2DEGk" TargetMode="External"/><Relationship Id="rId7" Type="http://schemas.openxmlformats.org/officeDocument/2006/relationships/hyperlink" Target="https://www.youtube.com/watch?v=q5PsAHxN_x4&amp;list=PLg-aG9KABWUIq2dKtmjOKa4bI-wfcK3me" TargetMode="External"/><Relationship Id="rId12" Type="http://schemas.openxmlformats.org/officeDocument/2006/relationships/image" Target="../media/image83.jpeg"/><Relationship Id="rId17" Type="http://schemas.openxmlformats.org/officeDocument/2006/relationships/hyperlink" Target="https://www.google.co.uk/books/edition/The_Queen_s_Token_A_Bloomsbury_Reader/MaPODwAAQBAJ?hl=en&amp;gbpv=1&amp;pg=PT3&amp;printsec=frontcover" TargetMode="External"/><Relationship Id="rId25" Type="http://schemas.openxmlformats.org/officeDocument/2006/relationships/hyperlink" Target="https://www.google.co.uk/books/edition/Romans_on_the_Rampage/yMyIBAAAQBAJ?hl=en&amp;gbpv=1&amp;pg=PT4&amp;printsec=frontcover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5.png"/><Relationship Id="rId20" Type="http://schemas.openxmlformats.org/officeDocument/2006/relationships/image" Target="../media/image87.jpeg"/><Relationship Id="rId29" Type="http://schemas.openxmlformats.org/officeDocument/2006/relationships/hyperlink" Target="https://www.youtube.com/watch?v=cWmh60cJKH4&amp;list=PLRwKx0qLSeZfb7hOLAtEFHLvt8Ys4O__J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11" Type="http://schemas.openxmlformats.org/officeDocument/2006/relationships/hyperlink" Target="https://youtu.be/Hd6h1FonrOs?si=d_h2zCZzwcA5sKV2" TargetMode="External"/><Relationship Id="rId24" Type="http://schemas.openxmlformats.org/officeDocument/2006/relationships/image" Target="../media/image89.jpeg"/><Relationship Id="rId32" Type="http://schemas.openxmlformats.org/officeDocument/2006/relationships/image" Target="../media/image94.png"/><Relationship Id="rId5" Type="http://schemas.openxmlformats.org/officeDocument/2006/relationships/image" Target="../media/image37.png"/><Relationship Id="rId15" Type="http://schemas.openxmlformats.org/officeDocument/2006/relationships/hyperlink" Target="https://www.youtube.com/watch?v=tQT41dU9Fw8" TargetMode="External"/><Relationship Id="rId23" Type="http://schemas.openxmlformats.org/officeDocument/2006/relationships/hyperlink" Target="https://www.youtube.com/watch?v=32JdcBkO970" TargetMode="External"/><Relationship Id="rId28" Type="http://schemas.openxmlformats.org/officeDocument/2006/relationships/image" Target="../media/image91.jpeg"/><Relationship Id="rId10" Type="http://schemas.openxmlformats.org/officeDocument/2006/relationships/image" Target="../media/image82.jpeg"/><Relationship Id="rId19" Type="http://schemas.openxmlformats.org/officeDocument/2006/relationships/hyperlink" Target="https://www.youtube.com/watch?v=z6TSiq7hfis" TargetMode="External"/><Relationship Id="rId31" Type="http://schemas.openxmlformats.org/officeDocument/2006/relationships/image" Target="../media/image93.png"/><Relationship Id="rId4" Type="http://schemas.openxmlformats.org/officeDocument/2006/relationships/image" Target="../media/image9.png"/><Relationship Id="rId9" Type="http://schemas.openxmlformats.org/officeDocument/2006/relationships/hyperlink" Target="https://www.youtube.com/watch?v=FLLzftryj4s" TargetMode="External"/><Relationship Id="rId14" Type="http://schemas.openxmlformats.org/officeDocument/2006/relationships/image" Target="../media/image84.jpeg"/><Relationship Id="rId22" Type="http://schemas.openxmlformats.org/officeDocument/2006/relationships/image" Target="../media/image88.jpeg"/><Relationship Id="rId27" Type="http://schemas.openxmlformats.org/officeDocument/2006/relationships/hyperlink" Target="https://www.youtube.com/watch?v=bt7yKhZzUEk" TargetMode="External"/><Relationship Id="rId30" Type="http://schemas.openxmlformats.org/officeDocument/2006/relationships/image" Target="../media/image92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youtube.com/watch?v=TNw0X_mKbls" TargetMode="External"/><Relationship Id="rId18" Type="http://schemas.openxmlformats.org/officeDocument/2006/relationships/image" Target="../media/image100.jpeg"/><Relationship Id="rId26" Type="http://schemas.openxmlformats.org/officeDocument/2006/relationships/image" Target="../media/image105.png"/><Relationship Id="rId3" Type="http://schemas.openxmlformats.org/officeDocument/2006/relationships/image" Target="../media/image1.jpg"/><Relationship Id="rId21" Type="http://schemas.openxmlformats.org/officeDocument/2006/relationships/hyperlink" Target="https://www.google.co.uk/books/edition/The_Goldfish_Boy/EuEADgAAQBAJ?hl=en&amp;gbpv=1&amp;pg=PA2&amp;printsec=frontcover" TargetMode="External"/><Relationship Id="rId7" Type="http://schemas.openxmlformats.org/officeDocument/2006/relationships/hyperlink" Target="https://www.youtube.com/watch?v=f3QFEaS4Uf4&amp;list=PLbxk5eu22V-DMhLIQiz3j8mngsBJjgeUT" TargetMode="External"/><Relationship Id="rId12" Type="http://schemas.openxmlformats.org/officeDocument/2006/relationships/image" Target="../media/image97.jpeg"/><Relationship Id="rId17" Type="http://schemas.openxmlformats.org/officeDocument/2006/relationships/hyperlink" Target="https://www.youtube.com/watch?v=FUJrD-UeReg" TargetMode="External"/><Relationship Id="rId25" Type="http://schemas.openxmlformats.org/officeDocument/2006/relationships/image" Target="../media/image104.png"/><Relationship Id="rId33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9.jpeg"/><Relationship Id="rId20" Type="http://schemas.openxmlformats.org/officeDocument/2006/relationships/image" Target="../media/image101.jpeg"/><Relationship Id="rId29" Type="http://schemas.microsoft.com/office/2007/relationships/hdphoto" Target="../media/hdphoto2.wd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11" Type="http://schemas.openxmlformats.org/officeDocument/2006/relationships/hyperlink" Target="https://www.google.co.uk/books/edition/Snowglobe/mDtXDwAAQBAJ?hl=en&amp;gbpv=1&amp;pg=PT6&amp;printsec=frontcover" TargetMode="External"/><Relationship Id="rId24" Type="http://schemas.openxmlformats.org/officeDocument/2006/relationships/image" Target="../media/image103.jpeg"/><Relationship Id="rId32" Type="http://schemas.openxmlformats.org/officeDocument/2006/relationships/image" Target="../media/image108.png"/><Relationship Id="rId5" Type="http://schemas.openxmlformats.org/officeDocument/2006/relationships/image" Target="../media/image10.png"/><Relationship Id="rId15" Type="http://schemas.openxmlformats.org/officeDocument/2006/relationships/hyperlink" Target="https://www.youtube.com/watch?v=vlF33QLe2Bc&amp;list=PL04vt2-hzzXSba9vWG9MIszrVGPXZEsmr&amp;index=2" TargetMode="External"/><Relationship Id="rId23" Type="http://schemas.openxmlformats.org/officeDocument/2006/relationships/hyperlink" Target="https://www.annefrank.org/en/anne-frank/who-was-anne-frank/" TargetMode="External"/><Relationship Id="rId28" Type="http://schemas.openxmlformats.org/officeDocument/2006/relationships/image" Target="../media/image106.png"/><Relationship Id="rId10" Type="http://schemas.openxmlformats.org/officeDocument/2006/relationships/image" Target="../media/image96.jpeg"/><Relationship Id="rId19" Type="http://schemas.openxmlformats.org/officeDocument/2006/relationships/hyperlink" Target="https://www.youtube.com/watch?v=l920NF39W0A" TargetMode="External"/><Relationship Id="rId31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hyperlink" Target="https://www.youtube.com/watch?v=lVscszCsIco&amp;list=PLe0DCbOg5AZ01TWkPpnXpRSHuo1QSGk35" TargetMode="External"/><Relationship Id="rId14" Type="http://schemas.openxmlformats.org/officeDocument/2006/relationships/image" Target="../media/image98.jpeg"/><Relationship Id="rId22" Type="http://schemas.openxmlformats.org/officeDocument/2006/relationships/image" Target="../media/image102.png"/><Relationship Id="rId27" Type="http://schemas.microsoft.com/office/2007/relationships/hdphoto" Target="../media/hdphoto1.wdp"/><Relationship Id="rId30" Type="http://schemas.openxmlformats.org/officeDocument/2006/relationships/image" Target="../media/image107.png"/><Relationship Id="rId8" Type="http://schemas.openxmlformats.org/officeDocument/2006/relationships/image" Target="../media/image9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9.jpeg"/><Relationship Id="rId3" Type="http://schemas.openxmlformats.org/officeDocument/2006/relationships/image" Target="../media/image1.jp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Relationship Id="rId14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1588" y="461751"/>
            <a:ext cx="3949637" cy="455025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30000"/>
              </a:prstClr>
            </a:outerShdw>
          </a:effectLst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8906" y="3642454"/>
            <a:ext cx="1275000" cy="1049225"/>
          </a:xfrm>
          <a:prstGeom prst="rect">
            <a:avLst/>
          </a:prstGeom>
          <a:noFill/>
          <a:ln>
            <a:noFill/>
          </a:ln>
          <a:effectLst>
            <a:outerShdw blurRad="50800" dist="63500" dir="4800000" algn="t" rotWithShape="0">
              <a:prstClr val="black">
                <a:alpha val="61000"/>
              </a:prstClr>
            </a:outerShdw>
          </a:effectLst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9080" y="2283022"/>
            <a:ext cx="1218550" cy="882526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6863" y="81199"/>
            <a:ext cx="2486750" cy="220975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2554838" y="237800"/>
            <a:ext cx="19908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omfortaa"/>
                <a:ea typeface="Comfortaa"/>
                <a:cs typeface="Comfortaa"/>
                <a:sym typeface="Comfortaa"/>
              </a:rPr>
              <a:t>Allanson Street Primary</a:t>
            </a:r>
            <a:endParaRPr sz="1800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2554838" y="1700000"/>
            <a:ext cx="199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omfortaa"/>
                <a:ea typeface="Comfortaa"/>
                <a:cs typeface="Comfortaa"/>
                <a:sym typeface="Comfortaa"/>
              </a:rPr>
              <a:t>Virtual Library</a:t>
            </a:r>
            <a:endParaRPr sz="18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" name="Picture 2" descr="A logo with two people in the middle of a archway&#10;&#10;Description automatically generated">
            <a:extLst>
              <a:ext uri="{FF2B5EF4-FFF2-40B4-BE49-F238E27FC236}">
                <a16:creationId xmlns:a16="http://schemas.microsoft.com/office/drawing/2014/main" id="{0967A900-B8AB-FBC9-6FBA-0E004FD086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1704" y="902280"/>
            <a:ext cx="697068" cy="79772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038E33E-6098-8864-7DAE-6AFCE999F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40" y="1909804"/>
            <a:ext cx="2995896" cy="299589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F2C3B9-5418-E250-46E6-82CBEAEF8FE8}"/>
              </a:ext>
            </a:extLst>
          </p:cNvPr>
          <p:cNvSpPr/>
          <p:nvPr/>
        </p:nvSpPr>
        <p:spPr>
          <a:xfrm>
            <a:off x="5943775" y="976433"/>
            <a:ext cx="2146743" cy="923330"/>
          </a:xfrm>
          <a:prstGeom prst="rect">
            <a:avLst/>
          </a:prstGeom>
          <a:noFill/>
          <a:effectLst>
            <a:outerShdw blurRad="50800" dist="38100" dir="216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</a:p>
        </p:txBody>
      </p:sp>
      <p:pic>
        <p:nvPicPr>
          <p:cNvPr id="8" name="Picture 7" descr="A potted plant with green leaves&#10;&#10;Description automatically generated">
            <a:extLst>
              <a:ext uri="{FF2B5EF4-FFF2-40B4-BE49-F238E27FC236}">
                <a16:creationId xmlns:a16="http://schemas.microsoft.com/office/drawing/2014/main" id="{7F3A55D8-4E88-42D9-E46E-8CCEE39D67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06819" y="976433"/>
            <a:ext cx="2995896" cy="33386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/>
          <p:nvPr/>
        </p:nvSpPr>
        <p:spPr>
          <a:xfrm>
            <a:off x="6959900" y="1431700"/>
            <a:ext cx="12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7"/>
          <p:cNvSpPr txBox="1"/>
          <p:nvPr/>
        </p:nvSpPr>
        <p:spPr>
          <a:xfrm>
            <a:off x="6341875" y="1335800"/>
            <a:ext cx="2039400" cy="723300"/>
          </a:xfrm>
          <a:prstGeom prst="rect">
            <a:avLst/>
          </a:prstGeom>
          <a:noFill/>
          <a:ln>
            <a:noFill/>
          </a:ln>
          <a:effectLst>
            <a:outerShdw blurRad="28575" dist="95250" dir="636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2484538" y="692800"/>
            <a:ext cx="199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" name="Picture 3" descr="A green plant with leaves&#10;&#10;Description automatically generated">
            <a:extLst>
              <a:ext uri="{FF2B5EF4-FFF2-40B4-BE49-F238E27FC236}">
                <a16:creationId xmlns:a16="http://schemas.microsoft.com/office/drawing/2014/main" id="{80983C75-0DB8-625D-5D42-F77A5380F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9808" y="-422933"/>
            <a:ext cx="3727751" cy="5490932"/>
          </a:xfrm>
          <a:prstGeom prst="rect">
            <a:avLst/>
          </a:prstGeom>
        </p:spPr>
      </p:pic>
      <p:pic>
        <p:nvPicPr>
          <p:cNvPr id="2" name="Picture 1" descr="A string of lights on a black background&#10;&#10;Description automatically generated">
            <a:extLst>
              <a:ext uri="{FF2B5EF4-FFF2-40B4-BE49-F238E27FC236}">
                <a16:creationId xmlns:a16="http://schemas.microsoft.com/office/drawing/2014/main" id="{16CCE884-A991-5F02-2A1A-3B472CD60E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2331"/>
          <a:stretch/>
        </p:blipFill>
        <p:spPr>
          <a:xfrm>
            <a:off x="-100669" y="-113082"/>
            <a:ext cx="9370503" cy="2633247"/>
          </a:xfrm>
          <a:prstGeom prst="rect">
            <a:avLst/>
          </a:prstGeom>
        </p:spPr>
      </p:pic>
      <p:pic>
        <p:nvPicPr>
          <p:cNvPr id="140" name="Google Shape;14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91323" y="1266425"/>
            <a:ext cx="4397825" cy="3877076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7000"/>
              </a:prstClr>
            </a:outerShdw>
          </a:effectLst>
        </p:spPr>
      </p:pic>
      <p:pic>
        <p:nvPicPr>
          <p:cNvPr id="142" name="Google Shape;14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6823" y="1266425"/>
            <a:ext cx="4397825" cy="3877076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1" name="Google Shape;141;p17"/>
          <p:cNvSpPr txBox="1"/>
          <p:nvPr/>
        </p:nvSpPr>
        <p:spPr>
          <a:xfrm>
            <a:off x="2203135" y="894288"/>
            <a:ext cx="2374200" cy="384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CBBC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omfortaa"/>
                <a:ea typeface="Comfortaa"/>
                <a:cs typeface="Comfortaa"/>
                <a:sym typeface="Comfortaa"/>
              </a:rPr>
              <a:t>You can be anything!</a:t>
            </a:r>
            <a:endParaRPr sz="13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5874961" y="884840"/>
            <a:ext cx="2374200" cy="384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CBBC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omfortaa"/>
                <a:ea typeface="Comfortaa"/>
                <a:cs typeface="Comfortaa"/>
                <a:sym typeface="Comfortaa"/>
              </a:rPr>
              <a:t>Celebrating Diversity </a:t>
            </a:r>
            <a:endParaRPr sz="13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4" name="Google Shape;144;p1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52600" y="2563950"/>
            <a:ext cx="854525" cy="9070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5" name="Google Shape;145;p17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19087" y="2563950"/>
            <a:ext cx="854512" cy="9070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6" name="Google Shape;146;p17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85826" y="2563950"/>
            <a:ext cx="854525" cy="9070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7" name="Google Shape;147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12771" y="342753"/>
            <a:ext cx="675365" cy="1008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968750" y="1631325"/>
            <a:ext cx="933225" cy="7233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0" name="Google Shape;150;p17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882749" y="1566483"/>
            <a:ext cx="783775" cy="785728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1" name="Google Shape;151;p17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882107" y="3831538"/>
            <a:ext cx="640568" cy="7857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2" name="Google Shape;152;p17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785550" y="2686174"/>
            <a:ext cx="693678" cy="7857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17">
            <a:hlinkClick r:id="rId22"/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179950" y="3729321"/>
            <a:ext cx="693675" cy="83650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" name="Google Shape;154;p17">
            <a:hlinkClick r:id="rId24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768086" y="3848584"/>
            <a:ext cx="640575" cy="76867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" name="Google Shape;155;p17">
            <a:hlinkClick r:id="rId26"/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952594" y="3808084"/>
            <a:ext cx="783775" cy="7857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6" name="Google Shape;156;p17">
            <a:hlinkClick r:id="rId28"/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6748892" y="2586275"/>
            <a:ext cx="693675" cy="921343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898049" y="3748999"/>
            <a:ext cx="783774" cy="878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>
            <a:hlinkClick r:id="rId31"/>
          </p:cNvPr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597500" y="2677625"/>
            <a:ext cx="783775" cy="78575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17">
            <a:hlinkClick r:id="rId33"/>
          </p:cNvPr>
          <p:cNvPicPr preferRelativeResize="0"/>
          <p:nvPr/>
        </p:nvPicPr>
        <p:blipFill rotWithShape="1">
          <a:blip r:embed="rId34">
            <a:alphaModFix/>
          </a:blip>
          <a:srcRect l="-4513" r="-4513"/>
          <a:stretch/>
        </p:blipFill>
        <p:spPr>
          <a:xfrm>
            <a:off x="3026234" y="3780100"/>
            <a:ext cx="854525" cy="78572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0" name="Google Shape;160;p17">
            <a:hlinkClick r:id="rId35"/>
          </p:cNvPr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7289344" y="1489580"/>
            <a:ext cx="1030000" cy="8365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7074137-B926-96C0-9084-3D737A4C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203" y="2133274"/>
            <a:ext cx="2934725" cy="29347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/>
        </p:nvSpPr>
        <p:spPr>
          <a:xfrm>
            <a:off x="6959900" y="1431700"/>
            <a:ext cx="12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6341875" y="1335800"/>
            <a:ext cx="2039400" cy="723300"/>
          </a:xfrm>
          <a:prstGeom prst="rect">
            <a:avLst/>
          </a:prstGeom>
          <a:noFill/>
          <a:ln>
            <a:noFill/>
          </a:ln>
          <a:effectLst>
            <a:outerShdw blurRad="28575" dist="95250" dir="636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2484538" y="692800"/>
            <a:ext cx="199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5586" y="1212089"/>
            <a:ext cx="5108750" cy="3877076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8000"/>
              </a:prstClr>
            </a:outerShdw>
          </a:effectLst>
        </p:spPr>
      </p:pic>
      <p:sp>
        <p:nvSpPr>
          <p:cNvPr id="73" name="Google Shape;73;p14"/>
          <p:cNvSpPr txBox="1"/>
          <p:nvPr/>
        </p:nvSpPr>
        <p:spPr>
          <a:xfrm>
            <a:off x="2579176" y="807525"/>
            <a:ext cx="2374200" cy="384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CBBC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omfortaa"/>
                <a:ea typeface="Comfortaa"/>
                <a:cs typeface="Comfortaa"/>
                <a:sym typeface="Comfortaa"/>
              </a:rPr>
              <a:t>EYFS: Must Read Books </a:t>
            </a:r>
            <a:endParaRPr sz="13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4" name="Google Shape;74;p1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5050" y="1476075"/>
            <a:ext cx="899125" cy="8120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5" name="Google Shape;75;p1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41688" y="1502275"/>
            <a:ext cx="849175" cy="759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" name="Google Shape;77;p14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18400" y="1476075"/>
            <a:ext cx="899125" cy="81202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" name="Google Shape;78;p14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94625" y="2541500"/>
            <a:ext cx="946675" cy="91865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" name="Google Shape;79;p1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81075" y="3714096"/>
            <a:ext cx="1118325" cy="798804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" name="Google Shape;80;p14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81250" y="2595088"/>
            <a:ext cx="899125" cy="81202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" name="Google Shape;81;p14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289774" y="2609675"/>
            <a:ext cx="1000375" cy="826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065500" y="3713550"/>
            <a:ext cx="1243975" cy="8262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5331C83-624D-52C9-2303-AE10AEBA7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09" y="2155000"/>
            <a:ext cx="2833179" cy="2833179"/>
          </a:xfrm>
          <a:prstGeom prst="rect">
            <a:avLst/>
          </a:prstGeom>
          <a:noFill/>
          <a:effectLst>
            <a:outerShdw blurRad="76200" dir="15360000" sy="23000" kx="-1200000" algn="b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tring of lights on a black background&#10;&#10;Description automatically generated">
            <a:extLst>
              <a:ext uri="{FF2B5EF4-FFF2-40B4-BE49-F238E27FC236}">
                <a16:creationId xmlns:a16="http://schemas.microsoft.com/office/drawing/2014/main" id="{47534AF9-E759-9ACA-5E2E-159BA52AE436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33157" b="39697"/>
          <a:stretch/>
        </p:blipFill>
        <p:spPr>
          <a:xfrm>
            <a:off x="-87212" y="-416926"/>
            <a:ext cx="5143500" cy="1396231"/>
          </a:xfrm>
          <a:prstGeom prst="rect">
            <a:avLst/>
          </a:prstGeom>
        </p:spPr>
      </p:pic>
      <p:pic>
        <p:nvPicPr>
          <p:cNvPr id="4" name="Picture 3" descr="A string of lights on a black background&#10;&#10;Description automatically generated">
            <a:extLst>
              <a:ext uri="{FF2B5EF4-FFF2-40B4-BE49-F238E27FC236}">
                <a16:creationId xmlns:a16="http://schemas.microsoft.com/office/drawing/2014/main" id="{40345F4B-4379-5B93-63AC-EAA43F3EB679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33157" b="39697"/>
          <a:stretch/>
        </p:blipFill>
        <p:spPr>
          <a:xfrm rot="10800000" flipH="1">
            <a:off x="5024932" y="-316135"/>
            <a:ext cx="4673285" cy="1396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ring of lights on a black background&#10;&#10;Description automatically generated">
            <a:extLst>
              <a:ext uri="{FF2B5EF4-FFF2-40B4-BE49-F238E27FC236}">
                <a16:creationId xmlns:a16="http://schemas.microsoft.com/office/drawing/2014/main" id="{1D76EA74-4A8D-EFA6-D70E-E2C3130FC7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331"/>
          <a:stretch/>
        </p:blipFill>
        <p:spPr>
          <a:xfrm>
            <a:off x="0" y="-193288"/>
            <a:ext cx="9144000" cy="2633247"/>
          </a:xfrm>
          <a:prstGeom prst="rect">
            <a:avLst/>
          </a:prstGeom>
        </p:spPr>
      </p:pic>
      <p:sp>
        <p:nvSpPr>
          <p:cNvPr id="87" name="Google Shape;87;p15"/>
          <p:cNvSpPr txBox="1"/>
          <p:nvPr/>
        </p:nvSpPr>
        <p:spPr>
          <a:xfrm>
            <a:off x="6959900" y="1431700"/>
            <a:ext cx="12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5"/>
          <p:cNvSpPr txBox="1"/>
          <p:nvPr/>
        </p:nvSpPr>
        <p:spPr>
          <a:xfrm>
            <a:off x="6341875" y="1335800"/>
            <a:ext cx="2039400" cy="723300"/>
          </a:xfrm>
          <a:prstGeom prst="rect">
            <a:avLst/>
          </a:prstGeom>
          <a:noFill/>
          <a:ln>
            <a:noFill/>
          </a:ln>
          <a:effectLst>
            <a:outerShdw blurRad="28575" dist="95250" dir="636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2484538" y="692800"/>
            <a:ext cx="199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" name="Picture 4" descr="A potted plant with green leaves&#10;&#10;Description automatically generated">
            <a:extLst>
              <a:ext uri="{FF2B5EF4-FFF2-40B4-BE49-F238E27FC236}">
                <a16:creationId xmlns:a16="http://schemas.microsoft.com/office/drawing/2014/main" id="{290E18C8-F3E4-C191-7E4B-373692BB6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8629" y="153909"/>
            <a:ext cx="3646593" cy="434749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1" name="Google Shape;9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1913" y="1222675"/>
            <a:ext cx="5108750" cy="387707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2579176" y="849470"/>
            <a:ext cx="2374200" cy="384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CBBC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omfortaa"/>
                <a:ea typeface="Comfortaa"/>
                <a:cs typeface="Comfortaa"/>
                <a:sym typeface="Comfortaa"/>
              </a:rPr>
              <a:t>KS1: Must Read Books </a:t>
            </a:r>
            <a:endParaRPr sz="13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4" name="Google Shape;94;p15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41637" y="1451543"/>
            <a:ext cx="941850" cy="84647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" name="Google Shape;95;p15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10950" y="2571750"/>
            <a:ext cx="1003225" cy="8464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96;p15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393125" y="3761825"/>
            <a:ext cx="1275000" cy="7233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" name="Google Shape;97;p15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293150" y="1439900"/>
            <a:ext cx="941850" cy="8464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8" name="Google Shape;98;p15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431775" y="1439900"/>
            <a:ext cx="941850" cy="8464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9" name="Google Shape;99;p15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446600" y="2605334"/>
            <a:ext cx="941850" cy="8234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" name="Google Shape;100;p15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950150" y="3761825"/>
            <a:ext cx="1275000" cy="7233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" name="Google Shape;101;p15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271375" y="2511176"/>
            <a:ext cx="1003225" cy="9070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91C4F32-9947-3DC3-2D3C-140698B24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09" y="1270147"/>
            <a:ext cx="3758388" cy="37583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5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BFABEF1-63CF-E054-4262-F0271F6CF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140" y="2068276"/>
            <a:ext cx="3064034" cy="30640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/>
        </p:nvSpPr>
        <p:spPr>
          <a:xfrm>
            <a:off x="6959900" y="1431700"/>
            <a:ext cx="12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6"/>
          <p:cNvSpPr txBox="1"/>
          <p:nvPr/>
        </p:nvSpPr>
        <p:spPr>
          <a:xfrm>
            <a:off x="6341875" y="1335800"/>
            <a:ext cx="2039400" cy="723300"/>
          </a:xfrm>
          <a:prstGeom prst="rect">
            <a:avLst/>
          </a:prstGeom>
          <a:noFill/>
          <a:ln>
            <a:noFill/>
          </a:ln>
          <a:effectLst>
            <a:outerShdw blurRad="28575" dist="95250" dir="636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2484538" y="692800"/>
            <a:ext cx="199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8365" y="1216145"/>
            <a:ext cx="4397825" cy="3877076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32000"/>
              </a:prstClr>
            </a:outerShdw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B743720-D222-FBDD-6FA0-3782577A6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14702" r="12654"/>
          <a:stretch/>
        </p:blipFill>
        <p:spPr bwMode="auto">
          <a:xfrm flipH="1">
            <a:off x="7267285" y="2336913"/>
            <a:ext cx="1908947" cy="260576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3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Google Shape;1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103" y="1177550"/>
            <a:ext cx="4397825" cy="3877076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33000"/>
              </a:prstClr>
            </a:outerShdw>
          </a:effectLst>
        </p:spPr>
      </p:pic>
      <p:pic>
        <p:nvPicPr>
          <p:cNvPr id="114" name="Google Shape;114;p16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6653" y="1456234"/>
            <a:ext cx="703773" cy="805279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5" name="Google Shape;115;p1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44053" y="1456235"/>
            <a:ext cx="611754" cy="805275"/>
          </a:xfrm>
          <a:prstGeom prst="rect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6" name="Google Shape;116;p16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43628" y="2553733"/>
            <a:ext cx="561675" cy="8817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7" name="Google Shape;117;p16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831964" y="1476321"/>
            <a:ext cx="501874" cy="8052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8" name="Google Shape;118;p16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38131" y="2593016"/>
            <a:ext cx="561675" cy="86266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9" name="Google Shape;119;p16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554944" y="2610365"/>
            <a:ext cx="561675" cy="854853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" name="Google Shape;120;p16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920128" y="3721448"/>
            <a:ext cx="501875" cy="78068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1" name="Google Shape;121;p16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510177" y="1468533"/>
            <a:ext cx="784160" cy="7806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2" name="Google Shape;122;p16">
            <a:hlinkClick r:id="rId22"/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943629" y="3726380"/>
            <a:ext cx="501875" cy="77084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3" name="Google Shape;123;p16">
            <a:hlinkClick r:id="rId24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26466" y="2535317"/>
            <a:ext cx="784150" cy="912329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4" name="Google Shape;124;p16">
            <a:hlinkClick r:id="rId26"/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744053" y="2500308"/>
            <a:ext cx="662587" cy="9123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5" name="Google Shape;125;p16">
            <a:hlinkClick r:id="rId28"/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2640053" y="2495045"/>
            <a:ext cx="611750" cy="93958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" name="Google Shape;126;p16">
            <a:hlinkClick r:id="rId30"/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649076" y="3680429"/>
            <a:ext cx="561700" cy="862729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16">
            <a:hlinkClick r:id="rId32"/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5692330" y="3710193"/>
            <a:ext cx="561675" cy="86267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6">
            <a:hlinkClick r:id="rId34"/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5738131" y="1433145"/>
            <a:ext cx="561675" cy="862687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9" name="Google Shape;129;p16">
            <a:hlinkClick r:id="rId36"/>
          </p:cNvPr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2621414" y="3680459"/>
            <a:ext cx="561675" cy="86267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" name="Google Shape;130;p16">
            <a:hlinkClick r:id="rId38"/>
          </p:cNvPr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6554942" y="1441822"/>
            <a:ext cx="561675" cy="86269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1" name="Google Shape;131;p16">
            <a:hlinkClick r:id="rId40"/>
          </p:cNvPr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6523120" y="3694979"/>
            <a:ext cx="703775" cy="893103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 descr="A string of lights on a black background&#10;&#10;Description automatically generated">
            <a:extLst>
              <a:ext uri="{FF2B5EF4-FFF2-40B4-BE49-F238E27FC236}">
                <a16:creationId xmlns:a16="http://schemas.microsoft.com/office/drawing/2014/main" id="{8588A326-8A70-E6B4-6982-0ADDB34CD8DA}"/>
              </a:ext>
            </a:extLst>
          </p:cNvPr>
          <p:cNvPicPr>
            <a:picLocks noChangeAspect="1"/>
          </p:cNvPicPr>
          <p:nvPr/>
        </p:nvPicPr>
        <p:blipFill rotWithShape="1">
          <a:blip r:embed="rId42"/>
          <a:srcRect t="33157" b="39697"/>
          <a:stretch/>
        </p:blipFill>
        <p:spPr>
          <a:xfrm>
            <a:off x="-118568" y="-288590"/>
            <a:ext cx="5143500" cy="1396231"/>
          </a:xfrm>
          <a:prstGeom prst="rect">
            <a:avLst/>
          </a:prstGeom>
        </p:spPr>
      </p:pic>
      <p:pic>
        <p:nvPicPr>
          <p:cNvPr id="3" name="Picture 2" descr="A string of lights on a black background&#10;&#10;Description automatically generated">
            <a:extLst>
              <a:ext uri="{FF2B5EF4-FFF2-40B4-BE49-F238E27FC236}">
                <a16:creationId xmlns:a16="http://schemas.microsoft.com/office/drawing/2014/main" id="{DE3276DB-63C1-1989-836A-949D6AE687CC}"/>
              </a:ext>
            </a:extLst>
          </p:cNvPr>
          <p:cNvPicPr>
            <a:picLocks noChangeAspect="1"/>
          </p:cNvPicPr>
          <p:nvPr/>
        </p:nvPicPr>
        <p:blipFill rotWithShape="1">
          <a:blip r:embed="rId42"/>
          <a:srcRect t="33157" b="39697"/>
          <a:stretch/>
        </p:blipFill>
        <p:spPr>
          <a:xfrm rot="10800000" flipH="1">
            <a:off x="4985998" y="-185058"/>
            <a:ext cx="4673285" cy="1396231"/>
          </a:xfrm>
          <a:prstGeom prst="rect">
            <a:avLst/>
          </a:prstGeom>
        </p:spPr>
      </p:pic>
      <p:sp>
        <p:nvSpPr>
          <p:cNvPr id="111" name="Google Shape;111;p16"/>
          <p:cNvSpPr txBox="1"/>
          <p:nvPr/>
        </p:nvSpPr>
        <p:spPr>
          <a:xfrm>
            <a:off x="1031686" y="805075"/>
            <a:ext cx="2374200" cy="384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CBBC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omfortaa"/>
                <a:ea typeface="Comfortaa"/>
                <a:cs typeface="Comfortaa"/>
                <a:sym typeface="Comfortaa"/>
              </a:rPr>
              <a:t>Lower KS2</a:t>
            </a:r>
            <a:endParaRPr sz="13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4928652" y="811948"/>
            <a:ext cx="2374200" cy="384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CBBC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latin typeface="Comfortaa"/>
                <a:ea typeface="Comfortaa"/>
                <a:cs typeface="Comfortaa"/>
                <a:sym typeface="Comfortaa"/>
              </a:rPr>
              <a:t>Upper KS2 </a:t>
            </a:r>
            <a:endParaRPr sz="1300" b="1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/>
          <p:nvPr/>
        </p:nvSpPr>
        <p:spPr>
          <a:xfrm>
            <a:off x="6959900" y="1431700"/>
            <a:ext cx="12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7"/>
          <p:cNvSpPr txBox="1"/>
          <p:nvPr/>
        </p:nvSpPr>
        <p:spPr>
          <a:xfrm>
            <a:off x="6341875" y="1335800"/>
            <a:ext cx="2039400" cy="723300"/>
          </a:xfrm>
          <a:prstGeom prst="rect">
            <a:avLst/>
          </a:prstGeom>
          <a:noFill/>
          <a:ln>
            <a:noFill/>
          </a:ln>
          <a:effectLst>
            <a:outerShdw blurRad="28575" dist="95250" dir="636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2484538" y="692800"/>
            <a:ext cx="199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" name="Picture 3" descr="A green plant with leaves&#10;&#10;Description automatically generated">
            <a:extLst>
              <a:ext uri="{FF2B5EF4-FFF2-40B4-BE49-F238E27FC236}">
                <a16:creationId xmlns:a16="http://schemas.microsoft.com/office/drawing/2014/main" id="{80983C75-0DB8-625D-5D42-F77A5380F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9808" y="-422933"/>
            <a:ext cx="3727751" cy="5490932"/>
          </a:xfrm>
          <a:prstGeom prst="rect">
            <a:avLst/>
          </a:prstGeom>
        </p:spPr>
      </p:pic>
      <p:pic>
        <p:nvPicPr>
          <p:cNvPr id="2" name="Picture 1" descr="A string of lights on a black background&#10;&#10;Description automatically generated">
            <a:extLst>
              <a:ext uri="{FF2B5EF4-FFF2-40B4-BE49-F238E27FC236}">
                <a16:creationId xmlns:a16="http://schemas.microsoft.com/office/drawing/2014/main" id="{16CCE884-A991-5F02-2A1A-3B472CD60E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2331"/>
          <a:stretch/>
        </p:blipFill>
        <p:spPr>
          <a:xfrm>
            <a:off x="-113252" y="-61497"/>
            <a:ext cx="9370503" cy="2633247"/>
          </a:xfrm>
          <a:prstGeom prst="rect">
            <a:avLst/>
          </a:prstGeom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6">
            <a:alphaModFix/>
          </a:blip>
          <a:srcRect l="9005" r="8077"/>
          <a:stretch/>
        </p:blipFill>
        <p:spPr>
          <a:xfrm>
            <a:off x="55659" y="550784"/>
            <a:ext cx="4613005" cy="4592716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7000"/>
              </a:prstClr>
            </a:outerShdw>
          </a:effectLst>
        </p:spPr>
      </p:pic>
      <p:sp>
        <p:nvSpPr>
          <p:cNvPr id="141" name="Google Shape;141;p17"/>
          <p:cNvSpPr txBox="1"/>
          <p:nvPr/>
        </p:nvSpPr>
        <p:spPr>
          <a:xfrm>
            <a:off x="1272780" y="174300"/>
            <a:ext cx="2374200" cy="40007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CBBC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fortaa"/>
                <a:ea typeface="Comfortaa"/>
                <a:cs typeface="Comfortaa"/>
                <a:sym typeface="Comfortaa"/>
              </a:rPr>
              <a:t>Year 1</a:t>
            </a:r>
            <a:endParaRPr b="1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5674891" y="202477"/>
            <a:ext cx="2374200" cy="40007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CBBC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fortaa"/>
                <a:ea typeface="Comfortaa"/>
                <a:cs typeface="Comfortaa"/>
                <a:sym typeface="Comfortaa"/>
              </a:rPr>
              <a:t>Year 2</a:t>
            </a:r>
            <a:endParaRPr b="1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" name="Google Shape;140;p17">
            <a:extLst>
              <a:ext uri="{FF2B5EF4-FFF2-40B4-BE49-F238E27FC236}">
                <a16:creationId xmlns:a16="http://schemas.microsoft.com/office/drawing/2014/main" id="{24A3DDBA-77EC-CCDB-3F16-288BCB6620A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193" r="8314"/>
          <a:stretch/>
        </p:blipFill>
        <p:spPr>
          <a:xfrm>
            <a:off x="4475338" y="583053"/>
            <a:ext cx="4668662" cy="4563751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7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AF6CC3-903A-4217-C5F2-BC1C3A74FF0E}"/>
              </a:ext>
            </a:extLst>
          </p:cNvPr>
          <p:cNvSpPr txBox="1"/>
          <p:nvPr/>
        </p:nvSpPr>
        <p:spPr>
          <a:xfrm>
            <a:off x="475827" y="1810058"/>
            <a:ext cx="3783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50000"/>
                  </a:schemeClr>
                </a:solidFill>
                <a:effectLst>
                  <a:innerShdw blurRad="114300" dist="114300">
                    <a:prstClr val="black"/>
                  </a:innerShdw>
                </a:effectLst>
              </a:rPr>
              <a:t>Autumn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6CF7E9-81E4-E065-5970-53930801C640}"/>
              </a:ext>
            </a:extLst>
          </p:cNvPr>
          <p:cNvSpPr txBox="1"/>
          <p:nvPr/>
        </p:nvSpPr>
        <p:spPr>
          <a:xfrm>
            <a:off x="498285" y="3221591"/>
            <a:ext cx="3727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  <a:effectLst>
                  <a:innerShdw blurRad="114300" dist="101600">
                    <a:prstClr val="black"/>
                  </a:innerShdw>
                </a:effectLst>
              </a:rPr>
              <a:t>Winter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E79AF1-8407-AC9D-89E8-8E990BA7424D}"/>
              </a:ext>
            </a:extLst>
          </p:cNvPr>
          <p:cNvSpPr txBox="1"/>
          <p:nvPr/>
        </p:nvSpPr>
        <p:spPr>
          <a:xfrm>
            <a:off x="591451" y="4501840"/>
            <a:ext cx="3591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  <a:effectLst>
                  <a:innerShdw blurRad="114300" dist="101600">
                    <a:prstClr val="black"/>
                  </a:innerShdw>
                </a:effectLst>
              </a:rPr>
              <a:t>Summer</a:t>
            </a:r>
          </a:p>
        </p:txBody>
      </p:sp>
      <p:pic>
        <p:nvPicPr>
          <p:cNvPr id="15" name="Picture 14">
            <a:hlinkClick r:id="rId7"/>
            <a:extLst>
              <a:ext uri="{FF2B5EF4-FFF2-40B4-BE49-F238E27FC236}">
                <a16:creationId xmlns:a16="http://schemas.microsoft.com/office/drawing/2014/main" id="{AF8D3961-C61C-300B-B962-2D38A4F78CEC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5545220" y="850796"/>
            <a:ext cx="815824" cy="105709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6" name="Picture 15" descr="The Boy who Biked the World Part One: On the Road to Africa eBook :  Humphreys, Alastair, Morgan-Jones, Tom: Amazon.co.uk: Kindle Store">
            <a:hlinkClick r:id="rId9"/>
            <a:extLst>
              <a:ext uri="{FF2B5EF4-FFF2-40B4-BE49-F238E27FC236}">
                <a16:creationId xmlns:a16="http://schemas.microsoft.com/office/drawing/2014/main" id="{06CA8D38-F66F-E6A0-C9C0-9ADE442A3D31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6596252" y="850796"/>
            <a:ext cx="700206" cy="106518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7" name="Picture 16" descr="The Christmasaurus: Amazon.co.uk: Fletcher, Tom, Devries, Shane, Devries,  Shane: 9780141373348: Books">
            <a:hlinkClick r:id="rId11"/>
            <a:extLst>
              <a:ext uri="{FF2B5EF4-FFF2-40B4-BE49-F238E27FC236}">
                <a16:creationId xmlns:a16="http://schemas.microsoft.com/office/drawing/2014/main" id="{20F4758B-2C9B-8CF5-137B-0AD9C4CB0417}"/>
              </a:ext>
            </a:extLst>
          </p:cNvPr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7634122" y="874650"/>
            <a:ext cx="700206" cy="101853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8" name="Picture 17">
            <a:hlinkClick r:id="rId13"/>
            <a:extLst>
              <a:ext uri="{FF2B5EF4-FFF2-40B4-BE49-F238E27FC236}">
                <a16:creationId xmlns:a16="http://schemas.microsoft.com/office/drawing/2014/main" id="{88782A9E-801F-96ED-1537-56644953EA45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1326329" y="850796"/>
            <a:ext cx="964883" cy="1030226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0" name="Picture 19">
            <a:hlinkClick r:id="rId15"/>
            <a:extLst>
              <a:ext uri="{FF2B5EF4-FFF2-40B4-BE49-F238E27FC236}">
                <a16:creationId xmlns:a16="http://schemas.microsoft.com/office/drawing/2014/main" id="{668D28CA-B9BB-BFFF-FD19-B78E68DF3155}"/>
              </a:ext>
            </a:extLst>
          </p:cNvPr>
          <p:cNvPicPr/>
          <p:nvPr/>
        </p:nvPicPr>
        <p:blipFill>
          <a:blip r:embed="rId16"/>
          <a:stretch>
            <a:fillRect/>
          </a:stretch>
        </p:blipFill>
        <p:spPr>
          <a:xfrm>
            <a:off x="1143034" y="2157439"/>
            <a:ext cx="1015095" cy="107418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1" name="Picture 20">
            <a:hlinkClick r:id="rId17"/>
            <a:extLst>
              <a:ext uri="{FF2B5EF4-FFF2-40B4-BE49-F238E27FC236}">
                <a16:creationId xmlns:a16="http://schemas.microsoft.com/office/drawing/2014/main" id="{D6BD7884-AACF-3FB2-17A4-D86ED760F670}"/>
              </a:ext>
            </a:extLst>
          </p:cNvPr>
          <p:cNvPicPr/>
          <p:nvPr/>
        </p:nvPicPr>
        <p:blipFill>
          <a:blip r:embed="rId18"/>
          <a:stretch>
            <a:fillRect/>
          </a:stretch>
        </p:blipFill>
        <p:spPr>
          <a:xfrm>
            <a:off x="2538273" y="2113762"/>
            <a:ext cx="1076226" cy="1138542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2" name="Picture 21">
            <a:hlinkClick r:id="rId19"/>
            <a:extLst>
              <a:ext uri="{FF2B5EF4-FFF2-40B4-BE49-F238E27FC236}">
                <a16:creationId xmlns:a16="http://schemas.microsoft.com/office/drawing/2014/main" id="{36DACD7C-4FA3-0351-26FB-01C5C84D0C40}"/>
              </a:ext>
            </a:extLst>
          </p:cNvPr>
          <p:cNvPicPr/>
          <p:nvPr/>
        </p:nvPicPr>
        <p:blipFill>
          <a:blip r:embed="rId20"/>
          <a:stretch>
            <a:fillRect/>
          </a:stretch>
        </p:blipFill>
        <p:spPr>
          <a:xfrm>
            <a:off x="1936338" y="3481796"/>
            <a:ext cx="846620" cy="110045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3" name="Picture 22">
            <a:hlinkClick r:id="rId21"/>
            <a:extLst>
              <a:ext uri="{FF2B5EF4-FFF2-40B4-BE49-F238E27FC236}">
                <a16:creationId xmlns:a16="http://schemas.microsoft.com/office/drawing/2014/main" id="{0672852B-B648-3397-BC29-879B081B67CA}"/>
              </a:ext>
            </a:extLst>
          </p:cNvPr>
          <p:cNvPicPr/>
          <p:nvPr/>
        </p:nvPicPr>
        <p:blipFill>
          <a:blip r:embed="rId22"/>
          <a:stretch>
            <a:fillRect/>
          </a:stretch>
        </p:blipFill>
        <p:spPr>
          <a:xfrm>
            <a:off x="2592633" y="842344"/>
            <a:ext cx="744046" cy="102177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4" name="Picture 23" descr="The Boy Who Grew Dragons : Shepherd, Andy: Amazon.co.uk: Books">
            <a:hlinkClick r:id="rId23"/>
            <a:extLst>
              <a:ext uri="{FF2B5EF4-FFF2-40B4-BE49-F238E27FC236}">
                <a16:creationId xmlns:a16="http://schemas.microsoft.com/office/drawing/2014/main" id="{B20A8FE4-2871-7425-0E4C-80018426550B}"/>
              </a:ext>
            </a:extLst>
          </p:cNvPr>
          <p:cNvPicPr/>
          <p:nvPr/>
        </p:nvPicPr>
        <p:blipFill>
          <a:blip r:embed="rId24"/>
          <a:srcRect/>
          <a:stretch>
            <a:fillRect/>
          </a:stretch>
        </p:blipFill>
        <p:spPr>
          <a:xfrm>
            <a:off x="5810058" y="2085295"/>
            <a:ext cx="750570" cy="115316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5" name="Picture 24" descr="The Boy Who Lived with Dragons (The Boy Who Grew Dragons 2) eBook :  Shepherd, Andy, Ogilvie, Sara: Amazon.co.uk: Kindle Store">
            <a:hlinkClick r:id="rId25"/>
            <a:extLst>
              <a:ext uri="{FF2B5EF4-FFF2-40B4-BE49-F238E27FC236}">
                <a16:creationId xmlns:a16="http://schemas.microsoft.com/office/drawing/2014/main" id="{08AE37F4-2339-8B4D-C7BA-25A205036BB3}"/>
              </a:ext>
            </a:extLst>
          </p:cNvPr>
          <p:cNvPicPr/>
          <p:nvPr/>
        </p:nvPicPr>
        <p:blipFill>
          <a:blip r:embed="rId26"/>
          <a:srcRect/>
          <a:stretch>
            <a:fillRect/>
          </a:stretch>
        </p:blipFill>
        <p:spPr>
          <a:xfrm>
            <a:off x="7112814" y="2078945"/>
            <a:ext cx="756285" cy="115951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6" name="Picture 25" descr="The Enchanted Wood: 1 (The Magic Faraway Tree) : Blyton, Enid:  Amazon.co.uk: Books">
            <a:hlinkClick r:id="rId27"/>
            <a:extLst>
              <a:ext uri="{FF2B5EF4-FFF2-40B4-BE49-F238E27FC236}">
                <a16:creationId xmlns:a16="http://schemas.microsoft.com/office/drawing/2014/main" id="{421BFC10-C06B-FA2B-3989-5969C2974CDC}"/>
              </a:ext>
            </a:extLst>
          </p:cNvPr>
          <p:cNvPicPr/>
          <p:nvPr/>
        </p:nvPicPr>
        <p:blipFill>
          <a:blip r:embed="rId28"/>
          <a:srcRect/>
          <a:stretch>
            <a:fillRect/>
          </a:stretch>
        </p:blipFill>
        <p:spPr>
          <a:xfrm>
            <a:off x="5877142" y="3481796"/>
            <a:ext cx="750570" cy="106089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7" name="Picture 26">
            <a:hlinkClick r:id="rId29"/>
            <a:extLst>
              <a:ext uri="{FF2B5EF4-FFF2-40B4-BE49-F238E27FC236}">
                <a16:creationId xmlns:a16="http://schemas.microsoft.com/office/drawing/2014/main" id="{7C7A05A7-E9DB-2645-69F3-DB2966C04FAC}"/>
              </a:ext>
            </a:extLst>
          </p:cNvPr>
          <p:cNvPicPr/>
          <p:nvPr/>
        </p:nvPicPr>
        <p:blipFill>
          <a:blip r:embed="rId30"/>
          <a:stretch>
            <a:fillRect/>
          </a:stretch>
        </p:blipFill>
        <p:spPr>
          <a:xfrm>
            <a:off x="7081104" y="3521250"/>
            <a:ext cx="664210" cy="102425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C3CC0B0-6E5F-369F-2A73-303B18BB19C8}"/>
              </a:ext>
            </a:extLst>
          </p:cNvPr>
          <p:cNvSpPr txBox="1"/>
          <p:nvPr/>
        </p:nvSpPr>
        <p:spPr>
          <a:xfrm>
            <a:off x="4965611" y="1840771"/>
            <a:ext cx="3783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50000"/>
                  </a:schemeClr>
                </a:solidFill>
                <a:effectLst>
                  <a:innerShdw blurRad="114300" dist="101600">
                    <a:prstClr val="black"/>
                  </a:innerShdw>
                </a:effectLst>
              </a:rPr>
              <a:t>Autumn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1B236C-B57E-964E-891E-6CCE3BE92494}"/>
              </a:ext>
            </a:extLst>
          </p:cNvPr>
          <p:cNvSpPr txBox="1"/>
          <p:nvPr/>
        </p:nvSpPr>
        <p:spPr>
          <a:xfrm>
            <a:off x="4988069" y="3220500"/>
            <a:ext cx="3727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  <a:effectLst>
                  <a:innerShdw blurRad="114300" dist="101600">
                    <a:prstClr val="black"/>
                  </a:innerShdw>
                </a:effectLst>
              </a:rPr>
              <a:t>Winter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70FCD0-1C2A-9D40-9B95-3BC17DD6A86F}"/>
              </a:ext>
            </a:extLst>
          </p:cNvPr>
          <p:cNvSpPr txBox="1"/>
          <p:nvPr/>
        </p:nvSpPr>
        <p:spPr>
          <a:xfrm>
            <a:off x="5048808" y="4501840"/>
            <a:ext cx="3591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  <a:effectLst>
                  <a:innerShdw blurRad="114300" dist="101600">
                    <a:prstClr val="black"/>
                  </a:innerShdw>
                </a:effectLst>
              </a:rPr>
              <a:t>Summer</a:t>
            </a:r>
          </a:p>
        </p:txBody>
      </p:sp>
      <p:pic>
        <p:nvPicPr>
          <p:cNvPr id="36" name="Picture 35" descr="A couple of cactus in pots&#10;&#10;Description automatically generated">
            <a:extLst>
              <a:ext uri="{FF2B5EF4-FFF2-40B4-BE49-F238E27FC236}">
                <a16:creationId xmlns:a16="http://schemas.microsoft.com/office/drawing/2014/main" id="{7D311FAE-BB12-9F2D-CD8C-5564AEA3A1B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643797" y="2993558"/>
            <a:ext cx="1971461" cy="20769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7" name="Picture 36" descr="A couple of cactus in pots&#10;&#10;Description automatically generated">
            <a:extLst>
              <a:ext uri="{FF2B5EF4-FFF2-40B4-BE49-F238E27FC236}">
                <a16:creationId xmlns:a16="http://schemas.microsoft.com/office/drawing/2014/main" id="{CD277D2F-0B16-3314-4891-DD82AD913115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47850"/>
          <a:stretch/>
        </p:blipFill>
        <p:spPr>
          <a:xfrm>
            <a:off x="4211438" y="3673095"/>
            <a:ext cx="719110" cy="1452687"/>
          </a:xfrm>
          <a:prstGeom prst="rect">
            <a:avLst/>
          </a:prstGeom>
          <a:effectLst>
            <a:outerShdw blurRad="76200" dir="18900000" sx="105000" sy="105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412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plant with leaves&#10;&#10;Description automatically generated">
            <a:extLst>
              <a:ext uri="{FF2B5EF4-FFF2-40B4-BE49-F238E27FC236}">
                <a16:creationId xmlns:a16="http://schemas.microsoft.com/office/drawing/2014/main" id="{80983C75-0DB8-625D-5D42-F77A5380F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9807" y="-405525"/>
            <a:ext cx="3715932" cy="5473523"/>
          </a:xfrm>
          <a:prstGeom prst="rect">
            <a:avLst/>
          </a:prstGeom>
        </p:spPr>
      </p:pic>
      <p:sp>
        <p:nvSpPr>
          <p:cNvPr id="136" name="Google Shape;136;p17"/>
          <p:cNvSpPr txBox="1"/>
          <p:nvPr/>
        </p:nvSpPr>
        <p:spPr>
          <a:xfrm>
            <a:off x="6959900" y="1431700"/>
            <a:ext cx="12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Picture 31" descr="A string of lights on a black background&#10;&#10;Description automatically generated">
            <a:extLst>
              <a:ext uri="{FF2B5EF4-FFF2-40B4-BE49-F238E27FC236}">
                <a16:creationId xmlns:a16="http://schemas.microsoft.com/office/drawing/2014/main" id="{6E821E99-FD08-B086-EA31-FB0FB60E6E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157" b="39697"/>
          <a:stretch/>
        </p:blipFill>
        <p:spPr>
          <a:xfrm rot="215326">
            <a:off x="-159562" y="-336890"/>
            <a:ext cx="5143500" cy="1396231"/>
          </a:xfrm>
          <a:prstGeom prst="rect">
            <a:avLst/>
          </a:prstGeom>
        </p:spPr>
      </p:pic>
      <p:pic>
        <p:nvPicPr>
          <p:cNvPr id="33" name="Picture 32" descr="A string of lights on a black background&#10;&#10;Description automatically generated">
            <a:extLst>
              <a:ext uri="{FF2B5EF4-FFF2-40B4-BE49-F238E27FC236}">
                <a16:creationId xmlns:a16="http://schemas.microsoft.com/office/drawing/2014/main" id="{9FC57542-BA52-6B79-61C3-4E65E6FAA8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157" b="39697"/>
          <a:stretch/>
        </p:blipFill>
        <p:spPr>
          <a:xfrm rot="10634706" flipH="1">
            <a:off x="4923620" y="-199741"/>
            <a:ext cx="4673285" cy="1396231"/>
          </a:xfrm>
          <a:prstGeom prst="rect">
            <a:avLst/>
          </a:prstGeom>
        </p:spPr>
      </p:pic>
      <p:sp>
        <p:nvSpPr>
          <p:cNvPr id="137" name="Google Shape;137;p17"/>
          <p:cNvSpPr txBox="1"/>
          <p:nvPr/>
        </p:nvSpPr>
        <p:spPr>
          <a:xfrm>
            <a:off x="6341875" y="1335800"/>
            <a:ext cx="2039400" cy="723300"/>
          </a:xfrm>
          <a:prstGeom prst="rect">
            <a:avLst/>
          </a:prstGeom>
          <a:noFill/>
          <a:ln>
            <a:noFill/>
          </a:ln>
          <a:effectLst>
            <a:outerShdw blurRad="28575" dist="95250" dir="636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2484538" y="692800"/>
            <a:ext cx="199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0" name="Google Shape;140;p17"/>
          <p:cNvPicPr preferRelativeResize="0"/>
          <p:nvPr/>
        </p:nvPicPr>
        <p:blipFill rotWithShape="1">
          <a:blip r:embed="rId6">
            <a:alphaModFix/>
          </a:blip>
          <a:srcRect l="9005" r="8077"/>
          <a:stretch/>
        </p:blipFill>
        <p:spPr>
          <a:xfrm>
            <a:off x="55659" y="550784"/>
            <a:ext cx="4613005" cy="4592716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7000"/>
              </a:prstClr>
            </a:outerShdw>
          </a:effectLst>
        </p:spPr>
      </p:pic>
      <p:sp>
        <p:nvSpPr>
          <p:cNvPr id="141" name="Google Shape;141;p17"/>
          <p:cNvSpPr txBox="1"/>
          <p:nvPr/>
        </p:nvSpPr>
        <p:spPr>
          <a:xfrm>
            <a:off x="1272780" y="174300"/>
            <a:ext cx="2374200" cy="40007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CBBC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fortaa"/>
                <a:ea typeface="Comfortaa"/>
                <a:cs typeface="Comfortaa"/>
                <a:sym typeface="Comfortaa"/>
              </a:rPr>
              <a:t>Year 3</a:t>
            </a:r>
            <a:endParaRPr b="1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5674891" y="202477"/>
            <a:ext cx="2374200" cy="40007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CBBC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fortaa"/>
                <a:ea typeface="Comfortaa"/>
                <a:cs typeface="Comfortaa"/>
                <a:sym typeface="Comfortaa"/>
              </a:rPr>
              <a:t>Year 4</a:t>
            </a:r>
            <a:endParaRPr b="1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" name="Google Shape;140;p17">
            <a:extLst>
              <a:ext uri="{FF2B5EF4-FFF2-40B4-BE49-F238E27FC236}">
                <a16:creationId xmlns:a16="http://schemas.microsoft.com/office/drawing/2014/main" id="{24A3DDBA-77EC-CCDB-3F16-288BCB6620A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193" r="8314"/>
          <a:stretch/>
        </p:blipFill>
        <p:spPr>
          <a:xfrm>
            <a:off x="4475338" y="583053"/>
            <a:ext cx="4668662" cy="4563751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7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AF6CC3-903A-4217-C5F2-BC1C3A74FF0E}"/>
              </a:ext>
            </a:extLst>
          </p:cNvPr>
          <p:cNvSpPr txBox="1"/>
          <p:nvPr/>
        </p:nvSpPr>
        <p:spPr>
          <a:xfrm>
            <a:off x="475827" y="1810058"/>
            <a:ext cx="3783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50000"/>
                  </a:schemeClr>
                </a:solidFill>
                <a:effectLst>
                  <a:innerShdw blurRad="114300" dist="114300">
                    <a:prstClr val="black"/>
                  </a:innerShdw>
                </a:effectLst>
              </a:rPr>
              <a:t>Autumn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6CF7E9-81E4-E065-5970-53930801C640}"/>
              </a:ext>
            </a:extLst>
          </p:cNvPr>
          <p:cNvSpPr txBox="1"/>
          <p:nvPr/>
        </p:nvSpPr>
        <p:spPr>
          <a:xfrm>
            <a:off x="498285" y="3221591"/>
            <a:ext cx="3727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  <a:effectLst>
                  <a:innerShdw blurRad="114300" dist="101600">
                    <a:prstClr val="black"/>
                  </a:innerShdw>
                </a:effectLst>
              </a:rPr>
              <a:t>Winter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E79AF1-8407-AC9D-89E8-8E990BA7424D}"/>
              </a:ext>
            </a:extLst>
          </p:cNvPr>
          <p:cNvSpPr txBox="1"/>
          <p:nvPr/>
        </p:nvSpPr>
        <p:spPr>
          <a:xfrm>
            <a:off x="591451" y="4501840"/>
            <a:ext cx="3591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  <a:effectLst>
                  <a:innerShdw blurRad="114300" dist="101600">
                    <a:prstClr val="black"/>
                  </a:innerShdw>
                </a:effectLst>
              </a:rPr>
              <a:t>Summer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3CC0B0-6E5F-369F-2A73-303B18BB19C8}"/>
              </a:ext>
            </a:extLst>
          </p:cNvPr>
          <p:cNvSpPr txBox="1"/>
          <p:nvPr/>
        </p:nvSpPr>
        <p:spPr>
          <a:xfrm>
            <a:off x="4965611" y="1840771"/>
            <a:ext cx="3783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50000"/>
                  </a:schemeClr>
                </a:solidFill>
                <a:effectLst>
                  <a:innerShdw blurRad="114300" dist="101600">
                    <a:prstClr val="black"/>
                  </a:innerShdw>
                </a:effectLst>
              </a:rPr>
              <a:t>Autumn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1B236C-B57E-964E-891E-6CCE3BE92494}"/>
              </a:ext>
            </a:extLst>
          </p:cNvPr>
          <p:cNvSpPr txBox="1"/>
          <p:nvPr/>
        </p:nvSpPr>
        <p:spPr>
          <a:xfrm>
            <a:off x="4988069" y="3220500"/>
            <a:ext cx="3727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  <a:effectLst>
                  <a:innerShdw blurRad="114300" dist="101600">
                    <a:prstClr val="black"/>
                  </a:innerShdw>
                </a:effectLst>
              </a:rPr>
              <a:t>Winter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70FCD0-1C2A-9D40-9B95-3BC17DD6A86F}"/>
              </a:ext>
            </a:extLst>
          </p:cNvPr>
          <p:cNvSpPr txBox="1"/>
          <p:nvPr/>
        </p:nvSpPr>
        <p:spPr>
          <a:xfrm>
            <a:off x="5048808" y="4501840"/>
            <a:ext cx="3591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  <a:effectLst>
                  <a:innerShdw blurRad="114300" dist="101600">
                    <a:prstClr val="black"/>
                  </a:innerShdw>
                </a:effectLst>
              </a:rPr>
              <a:t>Summer</a:t>
            </a:r>
          </a:p>
        </p:txBody>
      </p:sp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E362C85F-5E35-7AE9-4221-809E82B1F374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283961" y="837586"/>
            <a:ext cx="711816" cy="1053768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Picture 4">
            <a:hlinkClick r:id="rId9"/>
            <a:extLst>
              <a:ext uri="{FF2B5EF4-FFF2-40B4-BE49-F238E27FC236}">
                <a16:creationId xmlns:a16="http://schemas.microsoft.com/office/drawing/2014/main" id="{FAC8CF31-9CD9-EAA4-677F-E789573A5360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2741705" y="845537"/>
            <a:ext cx="718554" cy="1022667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050" name="Picture 2" descr="Sam Wu Is NOT Afraid of Ghosts!: Amazon.co.uk: Tsang, Kevin, Tsang, Katie,  Reed, Nathan: 9781405287517: Books">
            <a:hlinkClick r:id="rId11"/>
            <a:extLst>
              <a:ext uri="{FF2B5EF4-FFF2-40B4-BE49-F238E27FC236}">
                <a16:creationId xmlns:a16="http://schemas.microsoft.com/office/drawing/2014/main" id="{3346445E-DFD6-4602-746A-A58BA950A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780" y="2148549"/>
            <a:ext cx="759986" cy="109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m Wu is NOT Afraid of Sharks!: The hilarious illustrated story for kids  ages 6+">
            <a:hlinkClick r:id="rId13"/>
            <a:extLst>
              <a:ext uri="{FF2B5EF4-FFF2-40B4-BE49-F238E27FC236}">
                <a16:creationId xmlns:a16="http://schemas.microsoft.com/office/drawing/2014/main" id="{2529318E-7F02-5668-36E6-35F1DCBDF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988" y="2148373"/>
            <a:ext cx="764123" cy="11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15"/>
            <a:extLst>
              <a:ext uri="{FF2B5EF4-FFF2-40B4-BE49-F238E27FC236}">
                <a16:creationId xmlns:a16="http://schemas.microsoft.com/office/drawing/2014/main" id="{AB6AE831-01DD-C925-A4A7-231EC5DCE782}"/>
              </a:ext>
            </a:extLst>
          </p:cNvPr>
          <p:cNvPicPr/>
          <p:nvPr/>
        </p:nvPicPr>
        <p:blipFill>
          <a:blip r:embed="rId16"/>
          <a:stretch>
            <a:fillRect/>
          </a:stretch>
        </p:blipFill>
        <p:spPr>
          <a:xfrm>
            <a:off x="1298880" y="3528277"/>
            <a:ext cx="696898" cy="1015988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Picture 8">
            <a:hlinkClick r:id="rId17"/>
            <a:extLst>
              <a:ext uri="{FF2B5EF4-FFF2-40B4-BE49-F238E27FC236}">
                <a16:creationId xmlns:a16="http://schemas.microsoft.com/office/drawing/2014/main" id="{87FC159F-ACAB-2C1F-0109-0540E534F716}"/>
              </a:ext>
            </a:extLst>
          </p:cNvPr>
          <p:cNvPicPr/>
          <p:nvPr/>
        </p:nvPicPr>
        <p:blipFill>
          <a:blip r:embed="rId18"/>
          <a:stretch>
            <a:fillRect/>
          </a:stretch>
        </p:blipFill>
        <p:spPr>
          <a:xfrm>
            <a:off x="2763442" y="3544222"/>
            <a:ext cx="763278" cy="103635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3" name="Picture 12" descr="The Day I Fell Into a Fairytale: The bestselling classic adventure :  Miller, Ben, Terrazzini, Daniela Jaglenka: Amazon.co.uk: Books">
            <a:hlinkClick r:id="rId19"/>
            <a:extLst>
              <a:ext uri="{FF2B5EF4-FFF2-40B4-BE49-F238E27FC236}">
                <a16:creationId xmlns:a16="http://schemas.microsoft.com/office/drawing/2014/main" id="{0EC6A142-B1D2-04C3-F013-80C5875CAEAF}"/>
              </a:ext>
            </a:extLst>
          </p:cNvPr>
          <p:cNvPicPr/>
          <p:nvPr/>
        </p:nvPicPr>
        <p:blipFill>
          <a:blip r:embed="rId20"/>
          <a:srcRect/>
          <a:stretch>
            <a:fillRect/>
          </a:stretch>
        </p:blipFill>
        <p:spPr>
          <a:xfrm>
            <a:off x="5693539" y="849399"/>
            <a:ext cx="831215" cy="103822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054" name="Picture 6" descr="Night I Met Father Christmas">
            <a:hlinkClick r:id="rId21"/>
            <a:extLst>
              <a:ext uri="{FF2B5EF4-FFF2-40B4-BE49-F238E27FC236}">
                <a16:creationId xmlns:a16="http://schemas.microsoft.com/office/drawing/2014/main" id="{93EBA401-2239-47B8-6D00-B5F2B4E97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52" y="884139"/>
            <a:ext cx="723966" cy="99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The Last Bear: The irresistible new children's book shortlisted for the  Blue Peter Award – 'A dazzling debut' THE TIMES : Gold, Hannah, Pinfold,  Levi: Amazon.co.uk: Books">
            <a:hlinkClick r:id="rId23"/>
            <a:extLst>
              <a:ext uri="{FF2B5EF4-FFF2-40B4-BE49-F238E27FC236}">
                <a16:creationId xmlns:a16="http://schemas.microsoft.com/office/drawing/2014/main" id="{A8E613EC-039F-781A-039A-63E267848F82}"/>
              </a:ext>
            </a:extLst>
          </p:cNvPr>
          <p:cNvPicPr/>
          <p:nvPr/>
        </p:nvPicPr>
        <p:blipFill>
          <a:blip r:embed="rId24"/>
          <a:srcRect/>
          <a:stretch>
            <a:fillRect/>
          </a:stretch>
        </p:blipFill>
        <p:spPr>
          <a:xfrm>
            <a:off x="5674891" y="2148373"/>
            <a:ext cx="906464" cy="1119447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1" name="Picture 30" descr="Romans on the Rampage: Amazon.co.uk: Strong, Jeremy: 0783324901245: Books">
            <a:hlinkClick r:id="rId25"/>
            <a:extLst>
              <a:ext uri="{FF2B5EF4-FFF2-40B4-BE49-F238E27FC236}">
                <a16:creationId xmlns:a16="http://schemas.microsoft.com/office/drawing/2014/main" id="{A59BC7B6-D2A0-10C7-679B-3537946F33EF}"/>
              </a:ext>
            </a:extLst>
          </p:cNvPr>
          <p:cNvPicPr/>
          <p:nvPr/>
        </p:nvPicPr>
        <p:blipFill>
          <a:blip r:embed="rId26"/>
          <a:srcRect/>
          <a:stretch>
            <a:fillRect/>
          </a:stretch>
        </p:blipFill>
        <p:spPr>
          <a:xfrm>
            <a:off x="7107063" y="2157933"/>
            <a:ext cx="785561" cy="111919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056" name="Picture 8" descr="The Firework Maker's Daughter : Pullman, Philip: Amazon.co.uk: Books">
            <a:hlinkClick r:id="rId27"/>
            <a:extLst>
              <a:ext uri="{FF2B5EF4-FFF2-40B4-BE49-F238E27FC236}">
                <a16:creationId xmlns:a16="http://schemas.microsoft.com/office/drawing/2014/main" id="{44D088F1-1220-8BD2-E41E-B09956E4A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242" y="3528277"/>
            <a:ext cx="680453" cy="101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e Saga of Erik the Viking">
            <a:hlinkClick r:id="rId29"/>
            <a:extLst>
              <a:ext uri="{FF2B5EF4-FFF2-40B4-BE49-F238E27FC236}">
                <a16:creationId xmlns:a16="http://schemas.microsoft.com/office/drawing/2014/main" id="{8FED05F0-3811-84EA-3ED3-804DC8557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053" y="3520034"/>
            <a:ext cx="785561" cy="10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stack of notebooks and pencils&#10;&#10;Description automatically generated">
            <a:extLst>
              <a:ext uri="{FF2B5EF4-FFF2-40B4-BE49-F238E27FC236}">
                <a16:creationId xmlns:a16="http://schemas.microsoft.com/office/drawing/2014/main" id="{0D51ACD3-F06C-8D51-318E-077FCD8A1DB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759685" y="3918259"/>
            <a:ext cx="1000753" cy="666681"/>
          </a:xfrm>
          <a:prstGeom prst="rect">
            <a:avLst/>
          </a:prstGeom>
        </p:spPr>
      </p:pic>
      <p:pic>
        <p:nvPicPr>
          <p:cNvPr id="37" name="Picture 36" descr="A backpack with school supplies&#10;&#10;Description automatically generated">
            <a:extLst>
              <a:ext uri="{FF2B5EF4-FFF2-40B4-BE49-F238E27FC236}">
                <a16:creationId xmlns:a16="http://schemas.microsoft.com/office/drawing/2014/main" id="{697C0E8F-ED27-1E29-9453-D01DF356866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556161" y="3484088"/>
            <a:ext cx="1715451" cy="171545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55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/>
          <p:nvPr/>
        </p:nvSpPr>
        <p:spPr>
          <a:xfrm>
            <a:off x="6959900" y="1431700"/>
            <a:ext cx="12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7"/>
          <p:cNvSpPr txBox="1"/>
          <p:nvPr/>
        </p:nvSpPr>
        <p:spPr>
          <a:xfrm>
            <a:off x="6341875" y="1335800"/>
            <a:ext cx="2039400" cy="723300"/>
          </a:xfrm>
          <a:prstGeom prst="rect">
            <a:avLst/>
          </a:prstGeom>
          <a:noFill/>
          <a:ln>
            <a:noFill/>
          </a:ln>
          <a:effectLst>
            <a:outerShdw blurRad="28575" dist="95250" dir="636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2484538" y="692800"/>
            <a:ext cx="199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" name="Picture 3" descr="A green plant with leaves&#10;&#10;Description automatically generated">
            <a:extLst>
              <a:ext uri="{FF2B5EF4-FFF2-40B4-BE49-F238E27FC236}">
                <a16:creationId xmlns:a16="http://schemas.microsoft.com/office/drawing/2014/main" id="{80983C75-0DB8-625D-5D42-F77A5380F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9808" y="-422933"/>
            <a:ext cx="3727751" cy="5490932"/>
          </a:xfrm>
          <a:prstGeom prst="rect">
            <a:avLst/>
          </a:prstGeom>
        </p:spPr>
      </p:pic>
      <p:pic>
        <p:nvPicPr>
          <p:cNvPr id="2" name="Picture 1" descr="A string of lights on a black background&#10;&#10;Description automatically generated">
            <a:extLst>
              <a:ext uri="{FF2B5EF4-FFF2-40B4-BE49-F238E27FC236}">
                <a16:creationId xmlns:a16="http://schemas.microsoft.com/office/drawing/2014/main" id="{16CCE884-A991-5F02-2A1A-3B472CD60E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2331"/>
          <a:stretch/>
        </p:blipFill>
        <p:spPr>
          <a:xfrm>
            <a:off x="-113252" y="-61497"/>
            <a:ext cx="9370503" cy="2633247"/>
          </a:xfrm>
          <a:prstGeom prst="rect">
            <a:avLst/>
          </a:prstGeom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6">
            <a:alphaModFix/>
          </a:blip>
          <a:srcRect l="9005" r="8077"/>
          <a:stretch/>
        </p:blipFill>
        <p:spPr>
          <a:xfrm>
            <a:off x="55659" y="550784"/>
            <a:ext cx="4613005" cy="4592716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7000"/>
              </a:prstClr>
            </a:outerShdw>
          </a:effectLst>
        </p:spPr>
      </p:pic>
      <p:sp>
        <p:nvSpPr>
          <p:cNvPr id="141" name="Google Shape;141;p17"/>
          <p:cNvSpPr txBox="1"/>
          <p:nvPr/>
        </p:nvSpPr>
        <p:spPr>
          <a:xfrm>
            <a:off x="1272780" y="174300"/>
            <a:ext cx="2374200" cy="40007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CBBC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fortaa"/>
                <a:ea typeface="Comfortaa"/>
                <a:cs typeface="Comfortaa"/>
                <a:sym typeface="Comfortaa"/>
              </a:rPr>
              <a:t>Year 5</a:t>
            </a:r>
            <a:endParaRPr b="1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5674891" y="202477"/>
            <a:ext cx="2374200" cy="40007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CBBC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fortaa"/>
                <a:ea typeface="Comfortaa"/>
                <a:cs typeface="Comfortaa"/>
                <a:sym typeface="Comfortaa"/>
              </a:rPr>
              <a:t>Year 6</a:t>
            </a:r>
            <a:endParaRPr b="1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" name="Google Shape;140;p17">
            <a:extLst>
              <a:ext uri="{FF2B5EF4-FFF2-40B4-BE49-F238E27FC236}">
                <a16:creationId xmlns:a16="http://schemas.microsoft.com/office/drawing/2014/main" id="{24A3DDBA-77EC-CCDB-3F16-288BCB6620A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193" r="8314"/>
          <a:stretch/>
        </p:blipFill>
        <p:spPr>
          <a:xfrm>
            <a:off x="4475338" y="583053"/>
            <a:ext cx="4668662" cy="4563751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7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AF6CC3-903A-4217-C5F2-BC1C3A74FF0E}"/>
              </a:ext>
            </a:extLst>
          </p:cNvPr>
          <p:cNvSpPr txBox="1"/>
          <p:nvPr/>
        </p:nvSpPr>
        <p:spPr>
          <a:xfrm>
            <a:off x="475827" y="1810058"/>
            <a:ext cx="3783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50000"/>
                  </a:schemeClr>
                </a:solidFill>
                <a:effectLst>
                  <a:innerShdw blurRad="114300" dist="114300">
                    <a:prstClr val="black"/>
                  </a:innerShdw>
                </a:effectLst>
              </a:rPr>
              <a:t>Autumn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6CF7E9-81E4-E065-5970-53930801C640}"/>
              </a:ext>
            </a:extLst>
          </p:cNvPr>
          <p:cNvSpPr txBox="1"/>
          <p:nvPr/>
        </p:nvSpPr>
        <p:spPr>
          <a:xfrm>
            <a:off x="498285" y="3221591"/>
            <a:ext cx="3727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  <a:effectLst>
                  <a:innerShdw blurRad="114300" dist="101600">
                    <a:prstClr val="black"/>
                  </a:innerShdw>
                </a:effectLst>
              </a:rPr>
              <a:t>Winter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E79AF1-8407-AC9D-89E8-8E990BA7424D}"/>
              </a:ext>
            </a:extLst>
          </p:cNvPr>
          <p:cNvSpPr txBox="1"/>
          <p:nvPr/>
        </p:nvSpPr>
        <p:spPr>
          <a:xfrm>
            <a:off x="591451" y="4501840"/>
            <a:ext cx="3591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  <a:effectLst>
                  <a:innerShdw blurRad="114300" dist="101600">
                    <a:prstClr val="black"/>
                  </a:innerShdw>
                </a:effectLst>
              </a:rPr>
              <a:t>Summer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3CC0B0-6E5F-369F-2A73-303B18BB19C8}"/>
              </a:ext>
            </a:extLst>
          </p:cNvPr>
          <p:cNvSpPr txBox="1"/>
          <p:nvPr/>
        </p:nvSpPr>
        <p:spPr>
          <a:xfrm>
            <a:off x="4965611" y="1840771"/>
            <a:ext cx="3783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50000"/>
                  </a:schemeClr>
                </a:solidFill>
                <a:effectLst>
                  <a:innerShdw blurRad="114300" dist="101600">
                    <a:prstClr val="black"/>
                  </a:innerShdw>
                </a:effectLst>
              </a:rPr>
              <a:t>Autumn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1B236C-B57E-964E-891E-6CCE3BE92494}"/>
              </a:ext>
            </a:extLst>
          </p:cNvPr>
          <p:cNvSpPr txBox="1"/>
          <p:nvPr/>
        </p:nvSpPr>
        <p:spPr>
          <a:xfrm>
            <a:off x="4988069" y="3220500"/>
            <a:ext cx="3727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  <a:effectLst>
                  <a:innerShdw blurRad="114300" dist="101600">
                    <a:prstClr val="black"/>
                  </a:innerShdw>
                </a:effectLst>
              </a:rPr>
              <a:t>Winter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70FCD0-1C2A-9D40-9B95-3BC17DD6A86F}"/>
              </a:ext>
            </a:extLst>
          </p:cNvPr>
          <p:cNvSpPr txBox="1"/>
          <p:nvPr/>
        </p:nvSpPr>
        <p:spPr>
          <a:xfrm>
            <a:off x="5048808" y="4501840"/>
            <a:ext cx="3591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  <a:effectLst>
                  <a:innerShdw blurRad="114300" dist="101600">
                    <a:prstClr val="black"/>
                  </a:innerShdw>
                </a:effectLst>
              </a:rPr>
              <a:t>Summer</a:t>
            </a:r>
          </a:p>
        </p:txBody>
      </p:sp>
      <p:pic>
        <p:nvPicPr>
          <p:cNvPr id="3" name="Picture 2" descr="The Miraculous Journey of Edward Tulane: Amazon.co.uk: DiCamillo, Kate,  Ibatoulline, Bagram: 9781406360660: Books">
            <a:hlinkClick r:id="rId7"/>
            <a:extLst>
              <a:ext uri="{FF2B5EF4-FFF2-40B4-BE49-F238E27FC236}">
                <a16:creationId xmlns:a16="http://schemas.microsoft.com/office/drawing/2014/main" id="{DFCD2C50-F551-0888-E66D-FD72D4962AD9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342307" y="810176"/>
            <a:ext cx="774484" cy="106430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Picture 4" descr="Private Peaceful eBook : Morpurgo, Michael: Amazon.co.uk: Kindle Store">
            <a:hlinkClick r:id="rId9"/>
            <a:extLst>
              <a:ext uri="{FF2B5EF4-FFF2-40B4-BE49-F238E27FC236}">
                <a16:creationId xmlns:a16="http://schemas.microsoft.com/office/drawing/2014/main" id="{93672F7C-898E-B690-E0F9-FEC35DB937CD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2760346" y="854550"/>
            <a:ext cx="691928" cy="10031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7" name="Picture 6">
            <a:hlinkClick r:id="rId11"/>
            <a:extLst>
              <a:ext uri="{FF2B5EF4-FFF2-40B4-BE49-F238E27FC236}">
                <a16:creationId xmlns:a16="http://schemas.microsoft.com/office/drawing/2014/main" id="{328D0741-CB8D-8E39-7DE7-7DE5DB032F54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1241518" y="2126233"/>
            <a:ext cx="741045" cy="1110618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Picture 7">
            <a:hlinkClick r:id="rId13"/>
            <a:extLst>
              <a:ext uri="{FF2B5EF4-FFF2-40B4-BE49-F238E27FC236}">
                <a16:creationId xmlns:a16="http://schemas.microsoft.com/office/drawing/2014/main" id="{EEBEC7E7-FA1F-1A54-DE81-5A9304A375D6}"/>
              </a:ext>
            </a:extLst>
          </p:cNvPr>
          <p:cNvPicPr/>
          <p:nvPr/>
        </p:nvPicPr>
        <p:blipFill rotWithShape="1">
          <a:blip r:embed="rId14"/>
          <a:srcRect l="7268" t="5257" r="7268"/>
          <a:stretch/>
        </p:blipFill>
        <p:spPr>
          <a:xfrm>
            <a:off x="2729611" y="2108979"/>
            <a:ext cx="812377" cy="116254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3" name="Picture 12" descr="Wonder : Palacio, R J: Amazon.co.uk: Books">
            <a:hlinkClick r:id="rId15"/>
            <a:extLst>
              <a:ext uri="{FF2B5EF4-FFF2-40B4-BE49-F238E27FC236}">
                <a16:creationId xmlns:a16="http://schemas.microsoft.com/office/drawing/2014/main" id="{A5AD376B-F0EF-D6FC-3B5B-697033A5F513}"/>
              </a:ext>
            </a:extLst>
          </p:cNvPr>
          <p:cNvPicPr/>
          <p:nvPr/>
        </p:nvPicPr>
        <p:blipFill>
          <a:blip r:embed="rId16"/>
          <a:srcRect/>
          <a:stretch>
            <a:fillRect/>
          </a:stretch>
        </p:blipFill>
        <p:spPr>
          <a:xfrm>
            <a:off x="2799655" y="3492846"/>
            <a:ext cx="754548" cy="109057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074" name="Picture 2" descr="Room 13">
            <a:hlinkClick r:id="rId17"/>
            <a:extLst>
              <a:ext uri="{FF2B5EF4-FFF2-40B4-BE49-F238E27FC236}">
                <a16:creationId xmlns:a16="http://schemas.microsoft.com/office/drawing/2014/main" id="{1BB68F46-DD7B-6787-898C-38321E72D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765" y="3518808"/>
            <a:ext cx="693109" cy="104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Kensuke&amp;#39;s Kingdom by Michael Morpurgo">
            <a:hlinkClick r:id="rId19"/>
            <a:extLst>
              <a:ext uri="{FF2B5EF4-FFF2-40B4-BE49-F238E27FC236}">
                <a16:creationId xmlns:a16="http://schemas.microsoft.com/office/drawing/2014/main" id="{355F70EB-C5E8-DCDF-7A47-EBE9CD536A5A}"/>
              </a:ext>
            </a:extLst>
          </p:cNvPr>
          <p:cNvPicPr/>
          <p:nvPr/>
        </p:nvPicPr>
        <p:blipFill>
          <a:blip r:embed="rId20"/>
          <a:srcRect l="21139" r="20603"/>
          <a:stretch>
            <a:fillRect/>
          </a:stretch>
        </p:blipFill>
        <p:spPr>
          <a:xfrm>
            <a:off x="6488748" y="898334"/>
            <a:ext cx="715802" cy="976142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9" name="Picture 18" descr="Text&#10;&#10;Description automatically generated">
            <a:hlinkClick r:id="rId21"/>
            <a:extLst>
              <a:ext uri="{FF2B5EF4-FFF2-40B4-BE49-F238E27FC236}">
                <a16:creationId xmlns:a16="http://schemas.microsoft.com/office/drawing/2014/main" id="{9B25B080-9F63-C1AB-0F47-F7E7A3C5838E}"/>
              </a:ext>
            </a:extLst>
          </p:cNvPr>
          <p:cNvPicPr/>
          <p:nvPr/>
        </p:nvPicPr>
        <p:blipFill rotWithShape="1">
          <a:blip r:embed="rId22"/>
          <a:srcRect l="5830" r="1"/>
          <a:stretch/>
        </p:blipFill>
        <p:spPr>
          <a:xfrm>
            <a:off x="6453992" y="2187667"/>
            <a:ext cx="815747" cy="1031966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1" name="Picture 30" descr="The Diary of a Young Girl by Anne Frank, Mirjam Pressler | Waterstones">
            <a:hlinkClick r:id="rId23"/>
            <a:extLst>
              <a:ext uri="{FF2B5EF4-FFF2-40B4-BE49-F238E27FC236}">
                <a16:creationId xmlns:a16="http://schemas.microsoft.com/office/drawing/2014/main" id="{7CD270DE-5B72-9F63-4AA6-1D025C6511CF}"/>
              </a:ext>
            </a:extLst>
          </p:cNvPr>
          <p:cNvPicPr/>
          <p:nvPr/>
        </p:nvPicPr>
        <p:blipFill>
          <a:blip r:embed="rId24"/>
          <a:srcRect/>
          <a:stretch>
            <a:fillRect/>
          </a:stretch>
        </p:blipFill>
        <p:spPr>
          <a:xfrm>
            <a:off x="6493055" y="3514014"/>
            <a:ext cx="728175" cy="1048239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3" name="Picture 32" descr="A cartoon character with glasses on a book&#10;&#10;Description automatically generated">
            <a:extLst>
              <a:ext uri="{FF2B5EF4-FFF2-40B4-BE49-F238E27FC236}">
                <a16:creationId xmlns:a16="http://schemas.microsoft.com/office/drawing/2014/main" id="{0BC73DDC-19B6-7A5C-A020-C6D3A3577D6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48038" y="2263386"/>
            <a:ext cx="1167782" cy="116778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5" name="Picture 34" descr="A cartoon of a person in a hat&#10;&#10;Description automatically generated">
            <a:extLst>
              <a:ext uri="{FF2B5EF4-FFF2-40B4-BE49-F238E27FC236}">
                <a16:creationId xmlns:a16="http://schemas.microsoft.com/office/drawing/2014/main" id="{36CDD72E-321B-C723-A41F-361886360478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8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3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30822">
            <a:off x="4120510" y="3366448"/>
            <a:ext cx="916147" cy="1222140"/>
          </a:xfrm>
          <a:prstGeom prst="rect">
            <a:avLst/>
          </a:prstGeom>
          <a:effectLst>
            <a:outerShdw blurRad="63500" dist="254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F42803-E3B8-5241-EB46-7CE89282A7F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37438">
            <a:off x="4106804" y="2085931"/>
            <a:ext cx="886364" cy="1222140"/>
          </a:xfrm>
          <a:prstGeom prst="rect">
            <a:avLst/>
          </a:prstGeom>
          <a:effectLst>
            <a:outerShdw blurRad="63500" dist="38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EDB60C9-2C8F-9EAC-CEE9-3F86A636F78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3009" y="718587"/>
            <a:ext cx="841678" cy="1205315"/>
          </a:xfrm>
          <a:prstGeom prst="rect">
            <a:avLst/>
          </a:prstGeom>
          <a:effectLst>
            <a:outerShdw blurRad="63500" dist="254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A plant in a pot&#10;&#10;Description automatically generated">
            <a:extLst>
              <a:ext uri="{FF2B5EF4-FFF2-40B4-BE49-F238E27FC236}">
                <a16:creationId xmlns:a16="http://schemas.microsoft.com/office/drawing/2014/main" id="{158B4E7B-E8D1-878F-EF84-B5254D19319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-272956" y="547480"/>
            <a:ext cx="1895886" cy="3370464"/>
          </a:xfrm>
          <a:prstGeom prst="rect">
            <a:avLst/>
          </a:prstGeom>
          <a:effectLst>
            <a:outerShdw blurRad="76200" dist="1473200" dir="162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5" name="Picture 44" descr="A group of potted plants&#10;&#10;Description automatically generated">
            <a:extLst>
              <a:ext uri="{FF2B5EF4-FFF2-40B4-BE49-F238E27FC236}">
                <a16:creationId xmlns:a16="http://schemas.microsoft.com/office/drawing/2014/main" id="{ADFF451D-A0B9-8020-2E55-521A6A4AFBD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57585" y="3316818"/>
            <a:ext cx="1452024" cy="1452024"/>
          </a:xfrm>
          <a:prstGeom prst="rect">
            <a:avLst/>
          </a:prstGeom>
          <a:effectLst>
            <a:outerShdw blurRad="76200" dist="203200" dir="168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2" name="Picture 26" descr="203,400+ White Brick Wall Stock Photos, Pictures &amp; Royalty-Free Images -  iStock | White brick wall background, White brick wall texture, White brick  wall outside">
            <a:extLst>
              <a:ext uri="{FF2B5EF4-FFF2-40B4-BE49-F238E27FC236}">
                <a16:creationId xmlns:a16="http://schemas.microsoft.com/office/drawing/2014/main" id="{AE6B0095-63D8-8459-1817-7BC4DB699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" y="0"/>
            <a:ext cx="9139526" cy="51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Google Shape;136;p17"/>
          <p:cNvSpPr txBox="1"/>
          <p:nvPr/>
        </p:nvSpPr>
        <p:spPr>
          <a:xfrm>
            <a:off x="6959900" y="1431700"/>
            <a:ext cx="12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7"/>
          <p:cNvSpPr txBox="1"/>
          <p:nvPr/>
        </p:nvSpPr>
        <p:spPr>
          <a:xfrm>
            <a:off x="6341875" y="1335800"/>
            <a:ext cx="2039400" cy="723300"/>
          </a:xfrm>
          <a:prstGeom prst="rect">
            <a:avLst/>
          </a:prstGeom>
          <a:noFill/>
          <a:ln>
            <a:noFill/>
          </a:ln>
          <a:effectLst>
            <a:outerShdw blurRad="28575" dist="95250" dir="636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2484538" y="692800"/>
            <a:ext cx="199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098" name="Picture 2" descr="A wizard reading a book in a library. | Premium AI-generated image">
            <a:extLst>
              <a:ext uri="{FF2B5EF4-FFF2-40B4-BE49-F238E27FC236}">
                <a16:creationId xmlns:a16="http://schemas.microsoft.com/office/drawing/2014/main" id="{62A6CD97-64F5-5755-EFE6-E5CCB9D1A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44" y="1237334"/>
            <a:ext cx="1141454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ursting with Laughter: 200+ Hilariously Witty Bookworm Puns to Lighten  Your Literary Journey">
            <a:extLst>
              <a:ext uri="{FF2B5EF4-FFF2-40B4-BE49-F238E27FC236}">
                <a16:creationId xmlns:a16="http://schemas.microsoft.com/office/drawing/2014/main" id="{E3685A2D-2E0D-B132-6B39-25EE4277D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4193">
            <a:off x="2350793" y="1300283"/>
            <a:ext cx="1396230" cy="13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e Bookeater Art Print – Postcard Bookshop">
            <a:extLst>
              <a:ext uri="{FF2B5EF4-FFF2-40B4-BE49-F238E27FC236}">
                <a16:creationId xmlns:a16="http://schemas.microsoft.com/office/drawing/2014/main" id="{0BC17272-5532-4EF2-3C6F-C549517AB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910" y="1029051"/>
            <a:ext cx="919507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&quot;cute rat with books, book rat&quot; Poster by WallyPink">
            <a:extLst>
              <a:ext uri="{FF2B5EF4-FFF2-40B4-BE49-F238E27FC236}">
                <a16:creationId xmlns:a16="http://schemas.microsoft.com/office/drawing/2014/main" id="{C6392C9D-5A0E-A137-DC00-A9CB7EC98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t="5555" r="17045" b="5000"/>
          <a:stretch/>
        </p:blipFill>
        <p:spPr bwMode="auto">
          <a:xfrm rot="21360329">
            <a:off x="5553014" y="1107874"/>
            <a:ext cx="1092522" cy="145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well-read - a Royalty Free Stock Photo from Photocase">
            <a:extLst>
              <a:ext uri="{FF2B5EF4-FFF2-40B4-BE49-F238E27FC236}">
                <a16:creationId xmlns:a16="http://schemas.microsoft.com/office/drawing/2014/main" id="{C99D055C-3B03-5F1E-F2A7-03EF77048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412" y="1107484"/>
            <a:ext cx="1453007" cy="117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orse Reading Book in Autumn | Premium AI-generated image">
            <a:extLst>
              <a:ext uri="{FF2B5EF4-FFF2-40B4-BE49-F238E27FC236}">
                <a16:creationId xmlns:a16="http://schemas.microsoft.com/office/drawing/2014/main" id="{1E45B720-3385-4763-EE0F-EAD70D60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2883">
            <a:off x="339846" y="3363800"/>
            <a:ext cx="1905000" cy="106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The Ink Drinker: Sanvoisin, Eric, Matje, Martin, Moroz, Georges:  9780385325912: Amazon.com: Books">
            <a:extLst>
              <a:ext uri="{FF2B5EF4-FFF2-40B4-BE49-F238E27FC236}">
                <a16:creationId xmlns:a16="http://schemas.microsoft.com/office/drawing/2014/main" id="{F36E579D-92C0-C6E9-9614-C95748D64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 r="6279" b="31483"/>
          <a:stretch/>
        </p:blipFill>
        <p:spPr bwMode="auto">
          <a:xfrm>
            <a:off x="2991093" y="3438945"/>
            <a:ext cx="1274316" cy="11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A mouse exploring a library of oversized books | Premium AI-generated vector">
            <a:extLst>
              <a:ext uri="{FF2B5EF4-FFF2-40B4-BE49-F238E27FC236}">
                <a16:creationId xmlns:a16="http://schemas.microsoft.com/office/drawing/2014/main" id="{F3EB347A-3A5E-1311-C147-99B997BA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412" y="3293451"/>
            <a:ext cx="1603490" cy="106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61;p13">
            <a:extLst>
              <a:ext uri="{FF2B5EF4-FFF2-40B4-BE49-F238E27FC236}">
                <a16:creationId xmlns:a16="http://schemas.microsoft.com/office/drawing/2014/main" id="{281AB76B-E95B-EABE-0395-E47B66ACBAAB}"/>
              </a:ext>
            </a:extLst>
          </p:cNvPr>
          <p:cNvSpPr txBox="1"/>
          <p:nvPr/>
        </p:nvSpPr>
        <p:spPr>
          <a:xfrm>
            <a:off x="0" y="72717"/>
            <a:ext cx="91440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Which type of reader are you?</a:t>
            </a:r>
            <a:endParaRPr sz="3600" dirty="0">
              <a:effectLst>
                <a:glow rad="228600">
                  <a:schemeClr val="bg1">
                    <a:alpha val="85000"/>
                  </a:schemeClr>
                </a:glow>
              </a:effectLs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" name="Google Shape;61;p13">
            <a:extLst>
              <a:ext uri="{FF2B5EF4-FFF2-40B4-BE49-F238E27FC236}">
                <a16:creationId xmlns:a16="http://schemas.microsoft.com/office/drawing/2014/main" id="{180F8AFD-BF19-B9A7-1EAC-DE54BC341638}"/>
              </a:ext>
            </a:extLst>
          </p:cNvPr>
          <p:cNvSpPr txBox="1"/>
          <p:nvPr/>
        </p:nvSpPr>
        <p:spPr>
          <a:xfrm>
            <a:off x="674516" y="2734613"/>
            <a:ext cx="124330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A Page Mage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lang="en" sz="11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Croatian</a:t>
            </a: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)</a:t>
            </a:r>
            <a:endParaRPr sz="12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" name="Google Shape;61;p13">
            <a:extLst>
              <a:ext uri="{FF2B5EF4-FFF2-40B4-BE49-F238E27FC236}">
                <a16:creationId xmlns:a16="http://schemas.microsoft.com/office/drawing/2014/main" id="{20ECD307-EABF-C607-CEE7-D8B1539A7077}"/>
              </a:ext>
            </a:extLst>
          </p:cNvPr>
          <p:cNvSpPr txBox="1"/>
          <p:nvPr/>
        </p:nvSpPr>
        <p:spPr>
          <a:xfrm>
            <a:off x="2320694" y="2692876"/>
            <a:ext cx="142210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A Bookworm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lang="en" sz="11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English/ Russian/Serbian</a:t>
            </a: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)</a:t>
            </a:r>
            <a:endParaRPr sz="12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" name="Google Shape;61;p13">
            <a:extLst>
              <a:ext uri="{FF2B5EF4-FFF2-40B4-BE49-F238E27FC236}">
                <a16:creationId xmlns:a16="http://schemas.microsoft.com/office/drawing/2014/main" id="{DD905A24-4955-3001-36C1-20D0D3361195}"/>
              </a:ext>
            </a:extLst>
          </p:cNvPr>
          <p:cNvSpPr txBox="1"/>
          <p:nvPr/>
        </p:nvSpPr>
        <p:spPr>
          <a:xfrm>
            <a:off x="3948161" y="2958571"/>
            <a:ext cx="1422107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A Book Eater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lang="en" sz="11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Greek</a:t>
            </a: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)</a:t>
            </a:r>
            <a:endParaRPr sz="12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" name="Google Shape;61;p13">
            <a:extLst>
              <a:ext uri="{FF2B5EF4-FFF2-40B4-BE49-F238E27FC236}">
                <a16:creationId xmlns:a16="http://schemas.microsoft.com/office/drawing/2014/main" id="{12B2DB94-F390-3618-6C89-E2CB67BCAFC8}"/>
              </a:ext>
            </a:extLst>
          </p:cNvPr>
          <p:cNvSpPr txBox="1"/>
          <p:nvPr/>
        </p:nvSpPr>
        <p:spPr>
          <a:xfrm>
            <a:off x="5450829" y="2651253"/>
            <a:ext cx="142210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A Book Rat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lang="en" sz="11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German/ Bulgarian</a:t>
            </a: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)</a:t>
            </a:r>
            <a:endParaRPr sz="12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" name="Google Shape;61;p13">
            <a:extLst>
              <a:ext uri="{FF2B5EF4-FFF2-40B4-BE49-F238E27FC236}">
                <a16:creationId xmlns:a16="http://schemas.microsoft.com/office/drawing/2014/main" id="{21ECE8FF-B74F-B767-B822-0EDF628B3645}"/>
              </a:ext>
            </a:extLst>
          </p:cNvPr>
          <p:cNvSpPr txBox="1"/>
          <p:nvPr/>
        </p:nvSpPr>
        <p:spPr>
          <a:xfrm>
            <a:off x="7107663" y="2251047"/>
            <a:ext cx="142210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A Book Moth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lang="en" sz="11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Arabic/ Polish/ Czech/ Estonian</a:t>
            </a: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)</a:t>
            </a:r>
            <a:endParaRPr sz="12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" name="Google Shape;61;p13">
            <a:extLst>
              <a:ext uri="{FF2B5EF4-FFF2-40B4-BE49-F238E27FC236}">
                <a16:creationId xmlns:a16="http://schemas.microsoft.com/office/drawing/2014/main" id="{9ED3D392-CEE0-5D8E-E426-4F68D10D271F}"/>
              </a:ext>
            </a:extLst>
          </p:cNvPr>
          <p:cNvSpPr txBox="1"/>
          <p:nvPr/>
        </p:nvSpPr>
        <p:spPr>
          <a:xfrm>
            <a:off x="878723" y="4476607"/>
            <a:ext cx="1422107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A Reading Horse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lang="en" sz="11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Danish</a:t>
            </a: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)</a:t>
            </a:r>
            <a:endParaRPr sz="12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" name="Google Shape;61;p13">
            <a:extLst>
              <a:ext uri="{FF2B5EF4-FFF2-40B4-BE49-F238E27FC236}">
                <a16:creationId xmlns:a16="http://schemas.microsoft.com/office/drawing/2014/main" id="{B7FFE902-B4D9-C73E-9D88-E8596BDAD2F2}"/>
              </a:ext>
            </a:extLst>
          </p:cNvPr>
          <p:cNvSpPr txBox="1"/>
          <p:nvPr/>
        </p:nvSpPr>
        <p:spPr>
          <a:xfrm>
            <a:off x="2898854" y="4596112"/>
            <a:ext cx="1422107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An Ink Drinker </a:t>
            </a: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lang="en" sz="11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French</a:t>
            </a: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)</a:t>
            </a:r>
            <a:endParaRPr sz="12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" name="Google Shape;61;p13">
            <a:extLst>
              <a:ext uri="{FF2B5EF4-FFF2-40B4-BE49-F238E27FC236}">
                <a16:creationId xmlns:a16="http://schemas.microsoft.com/office/drawing/2014/main" id="{4036FC29-0159-4470-18AA-D5B07F2DC9FA}"/>
              </a:ext>
            </a:extLst>
          </p:cNvPr>
          <p:cNvSpPr txBox="1"/>
          <p:nvPr/>
        </p:nvSpPr>
        <p:spPr>
          <a:xfrm>
            <a:off x="7074412" y="4367791"/>
            <a:ext cx="160349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A Library Mouse /Rat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lang="en" sz="11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Italian /Spanish</a:t>
            </a: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)</a:t>
            </a:r>
            <a:endParaRPr sz="12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124" name="Picture 28" descr="Boots on book : r/weeviltime">
            <a:extLst>
              <a:ext uri="{FF2B5EF4-FFF2-40B4-BE49-F238E27FC236}">
                <a16:creationId xmlns:a16="http://schemas.microsoft.com/office/drawing/2014/main" id="{8C14DBCE-37B5-892C-A9C5-3FD55DE51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8" t="34706" r="3125" b="4753"/>
          <a:stretch/>
        </p:blipFill>
        <p:spPr bwMode="auto">
          <a:xfrm rot="21159040">
            <a:off x="4917456" y="3424531"/>
            <a:ext cx="1590664" cy="100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61;p13">
            <a:extLst>
              <a:ext uri="{FF2B5EF4-FFF2-40B4-BE49-F238E27FC236}">
                <a16:creationId xmlns:a16="http://schemas.microsoft.com/office/drawing/2014/main" id="{61E6118E-5832-73B0-6912-4D418726A6A4}"/>
              </a:ext>
            </a:extLst>
          </p:cNvPr>
          <p:cNvSpPr txBox="1"/>
          <p:nvPr/>
        </p:nvSpPr>
        <p:spPr>
          <a:xfrm>
            <a:off x="4961779" y="4403324"/>
            <a:ext cx="160349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A Book Weevil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lang="en" sz="11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Vietnamese/ Japanese</a:t>
            </a:r>
            <a:r>
              <a:rPr lang="en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fortaa"/>
                <a:ea typeface="Comfortaa"/>
                <a:cs typeface="Comfortaa"/>
                <a:sym typeface="Comfortaa"/>
              </a:rPr>
              <a:t>)</a:t>
            </a:r>
            <a:endParaRPr sz="12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4" name="Picture 33" descr="A wooden frame with a black background&#10;&#10;Description automatically generated">
            <a:extLst>
              <a:ext uri="{FF2B5EF4-FFF2-40B4-BE49-F238E27FC236}">
                <a16:creationId xmlns:a16="http://schemas.microsoft.com/office/drawing/2014/main" id="{5FC7DC98-2616-DF30-E007-FBE7A8B25D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901" y="924776"/>
            <a:ext cx="1291525" cy="2133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A wooden frame with a black background&#10;&#10;Description automatically generated">
            <a:extLst>
              <a:ext uri="{FF2B5EF4-FFF2-40B4-BE49-F238E27FC236}">
                <a16:creationId xmlns:a16="http://schemas.microsoft.com/office/drawing/2014/main" id="{F603E770-C9C8-51C6-4A93-85583FE3A2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294604">
            <a:off x="2204915" y="1008730"/>
            <a:ext cx="1639141" cy="19114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A wooden frame with a black background&#10;&#10;Description automatically generated">
            <a:extLst>
              <a:ext uri="{FF2B5EF4-FFF2-40B4-BE49-F238E27FC236}">
                <a16:creationId xmlns:a16="http://schemas.microsoft.com/office/drawing/2014/main" id="{9422C959-629D-96F0-4A62-3FEFD3FCDC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9302" y="722926"/>
            <a:ext cx="968074" cy="25509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 descr="A wooden frame with a black background&#10;&#10;Description automatically generated">
            <a:extLst>
              <a:ext uri="{FF2B5EF4-FFF2-40B4-BE49-F238E27FC236}">
                <a16:creationId xmlns:a16="http://schemas.microsoft.com/office/drawing/2014/main" id="{C8FADF27-A1CF-D546-642F-2417CB322B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69841">
            <a:off x="5446200" y="733515"/>
            <a:ext cx="1291525" cy="2133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 descr="A wooden frame with a black background&#10;&#10;Description automatically generated">
            <a:extLst>
              <a:ext uri="{FF2B5EF4-FFF2-40B4-BE49-F238E27FC236}">
                <a16:creationId xmlns:a16="http://schemas.microsoft.com/office/drawing/2014/main" id="{7FC89FF8-5750-4D3E-6E0E-60F3B7779E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94343">
            <a:off x="7054195" y="742066"/>
            <a:ext cx="1537178" cy="17298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 descr="A wooden frame with a black background&#10;&#10;Description automatically generated">
            <a:extLst>
              <a:ext uri="{FF2B5EF4-FFF2-40B4-BE49-F238E27FC236}">
                <a16:creationId xmlns:a16="http://schemas.microsoft.com/office/drawing/2014/main" id="{8997ECB5-062F-C78C-7BA3-5BBFB14FCC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886525">
            <a:off x="259982" y="3133591"/>
            <a:ext cx="2011839" cy="14392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A wooden frame with a black background&#10;&#10;Description automatically generated">
            <a:extLst>
              <a:ext uri="{FF2B5EF4-FFF2-40B4-BE49-F238E27FC236}">
                <a16:creationId xmlns:a16="http://schemas.microsoft.com/office/drawing/2014/main" id="{F94AB89D-D63B-498B-E607-011203187B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87760" y="3242683"/>
            <a:ext cx="1590664" cy="15482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 descr="A wooden frame with a black background&#10;&#10;Description automatically generated">
            <a:extLst>
              <a:ext uri="{FF2B5EF4-FFF2-40B4-BE49-F238E27FC236}">
                <a16:creationId xmlns:a16="http://schemas.microsoft.com/office/drawing/2014/main" id="{AD207380-A33A-D420-4D9C-45F67A4698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61381">
            <a:off x="4809696" y="3285598"/>
            <a:ext cx="1855302" cy="12680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 descr="A wooden frame with a black background&#10;&#10;Description automatically generated">
            <a:extLst>
              <a:ext uri="{FF2B5EF4-FFF2-40B4-BE49-F238E27FC236}">
                <a16:creationId xmlns:a16="http://schemas.microsoft.com/office/drawing/2014/main" id="{597DC6A4-4D89-4D4C-835B-0A9B267483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23469">
            <a:off x="6965499" y="3081030"/>
            <a:ext cx="1928017" cy="14695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55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135</Words>
  <Application>Microsoft Office PowerPoint</Application>
  <PresentationFormat>On-screen Show (16:9)</PresentationFormat>
  <Paragraphs>51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Comfortaa</vt:lpstr>
      <vt:lpstr>Georgia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Nicola Onyett</dc:creator>
  <cp:keywords/>
  <dc:description/>
  <cp:lastModifiedBy>Claire Fallon</cp:lastModifiedBy>
  <cp:revision>45</cp:revision>
  <dcterms:modified xsi:type="dcterms:W3CDTF">2024-10-22T15:21:19Z</dcterms:modified>
  <cp:category/>
</cp:coreProperties>
</file>