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6" r:id="rId9"/>
    <p:sldId id="265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977D-9BDA-419A-8EEB-D64604159F34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AC4C-1B3C-4238-8851-A50149A30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9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AC4C-1B3C-4238-8851-A50149A301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5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86D213-E60C-4155-879A-A111D2F8D040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6C6BDA-18EE-4D5D-A177-9D8EA15EBF9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Year 6 Arithmetic Workshop </a:t>
            </a:r>
            <a:r>
              <a:rPr lang="en-GB" dirty="0" smtClean="0"/>
              <a:t>for parents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Subtracting fractions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22263" r="11103" b="12880"/>
          <a:stretch/>
        </p:blipFill>
        <p:spPr bwMode="auto">
          <a:xfrm>
            <a:off x="107505" y="1772816"/>
            <a:ext cx="8424936" cy="398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3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Subtracting fractions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26496" r="14423" b="11873"/>
          <a:stretch/>
        </p:blipFill>
        <p:spPr bwMode="auto">
          <a:xfrm>
            <a:off x="323528" y="1844986"/>
            <a:ext cx="8172400" cy="389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01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Subtracting fractions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25270" r="11103" b="13848"/>
          <a:stretch/>
        </p:blipFill>
        <p:spPr bwMode="auto">
          <a:xfrm>
            <a:off x="179513" y="1772816"/>
            <a:ext cx="8424936" cy="396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79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lnSpcReduction="10000"/>
          </a:bodyPr>
          <a:lstStyle/>
          <a:p>
            <a:r>
              <a:rPr lang="en-GB" sz="4800" dirty="0" smtClean="0"/>
              <a:t>30 minutes</a:t>
            </a:r>
          </a:p>
          <a:p>
            <a:endParaRPr lang="en-GB" sz="4800" dirty="0" smtClean="0"/>
          </a:p>
          <a:p>
            <a:r>
              <a:rPr lang="en-GB" sz="4800" dirty="0" smtClean="0"/>
              <a:t>36 questions</a:t>
            </a:r>
          </a:p>
          <a:p>
            <a:endParaRPr lang="en-GB" sz="4800" dirty="0" smtClean="0"/>
          </a:p>
          <a:p>
            <a:r>
              <a:rPr lang="en-GB" sz="4800" dirty="0" smtClean="0"/>
              <a:t>40 marks</a:t>
            </a:r>
          </a:p>
          <a:p>
            <a:endParaRPr lang="en-GB" sz="4800" dirty="0" smtClean="0"/>
          </a:p>
          <a:p>
            <a:r>
              <a:rPr lang="en-GB" sz="3600" dirty="0" smtClean="0"/>
              <a:t>Progressively more difficult as children work through the paper.</a:t>
            </a:r>
          </a:p>
        </p:txBody>
      </p:sp>
    </p:spTree>
    <p:extLst>
      <p:ext uri="{BB962C8B-B14F-4D97-AF65-F5344CB8AC3E}">
        <p14:creationId xmlns:p14="http://schemas.microsoft.com/office/powerpoint/2010/main" val="46089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Before working with fractions, children need to possess several skills: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Finding equivalent fractions / simplifying fractions to their lowest form.</a:t>
            </a:r>
          </a:p>
          <a:p>
            <a:endParaRPr lang="en-GB" dirty="0"/>
          </a:p>
          <a:p>
            <a:r>
              <a:rPr lang="en-GB" dirty="0" smtClean="0"/>
              <a:t>Changing mixed numbers to improper fractions and vice versa.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6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Multiplying fractions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30616" r="13368" b="8593"/>
          <a:stretch/>
        </p:blipFill>
        <p:spPr bwMode="auto">
          <a:xfrm>
            <a:off x="465597" y="1700808"/>
            <a:ext cx="764361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6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Multiplying fractions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20181" r="10937" b="18781"/>
          <a:stretch/>
        </p:blipFill>
        <p:spPr bwMode="auto">
          <a:xfrm>
            <a:off x="251520" y="1844824"/>
            <a:ext cx="8136904" cy="38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3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Dividing fractions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19793" r="10316" b="19256"/>
          <a:stretch/>
        </p:blipFill>
        <p:spPr bwMode="auto">
          <a:xfrm>
            <a:off x="323528" y="1988840"/>
            <a:ext cx="7975201" cy="3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Adding fractions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17678" r="14253" b="17576"/>
          <a:stretch/>
        </p:blipFill>
        <p:spPr bwMode="auto">
          <a:xfrm>
            <a:off x="31968" y="1844824"/>
            <a:ext cx="84210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83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Adding fractions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17283" r="13817" b="20482"/>
          <a:stretch/>
        </p:blipFill>
        <p:spPr bwMode="auto">
          <a:xfrm>
            <a:off x="208234" y="1772816"/>
            <a:ext cx="8136904" cy="386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6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Adding fractions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24860" r="11198" b="13905"/>
          <a:stretch/>
        </p:blipFill>
        <p:spPr bwMode="auto">
          <a:xfrm>
            <a:off x="179512" y="1844823"/>
            <a:ext cx="8424936" cy="39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786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</TotalTime>
  <Words>75</Words>
  <Application>Microsoft Office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Year 6 Arithmetic Workshop for parents</vt:lpstr>
      <vt:lpstr>PowerPoint Presentation</vt:lpstr>
      <vt:lpstr>Fractions</vt:lpstr>
      <vt:lpstr>Multiplying fractions</vt:lpstr>
      <vt:lpstr>Multiplying fractions</vt:lpstr>
      <vt:lpstr>Dividing fractions</vt:lpstr>
      <vt:lpstr>Adding fractions</vt:lpstr>
      <vt:lpstr>Adding fractions</vt:lpstr>
      <vt:lpstr>Adding fractions</vt:lpstr>
      <vt:lpstr>Subtracting fractions</vt:lpstr>
      <vt:lpstr>Subtracting fractions</vt:lpstr>
      <vt:lpstr>Subtracting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Arithmetic Workshop</dc:title>
  <dc:creator>Lynsey Dingsdale</dc:creator>
  <cp:lastModifiedBy>Lynsey Dingsdale</cp:lastModifiedBy>
  <cp:revision>6</cp:revision>
  <dcterms:created xsi:type="dcterms:W3CDTF">2017-11-29T22:28:54Z</dcterms:created>
  <dcterms:modified xsi:type="dcterms:W3CDTF">2019-11-06T22:34:32Z</dcterms:modified>
</cp:coreProperties>
</file>