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301" r:id="rId1"/>
  </p:sldMasterIdLst>
  <p:notesMasterIdLst>
    <p:notesMasterId r:id="rId18"/>
  </p:notesMasterIdLst>
  <p:handoutMasterIdLst>
    <p:handoutMasterId r:id="rId19"/>
  </p:handoutMasterIdLst>
  <p:sldIdLst>
    <p:sldId id="258" r:id="rId2"/>
    <p:sldId id="277" r:id="rId3"/>
    <p:sldId id="26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9" r:id="rId14"/>
    <p:sldId id="288" r:id="rId15"/>
    <p:sldId id="278" r:id="rId16"/>
    <p:sldId id="290" r:id="rId17"/>
  </p:sldIdLst>
  <p:sldSz cx="17640300" cy="882015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Twinkl SemiBold" pitchFamily="2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winkl" pitchFamily="2" charset="0"/>
      <p:regular r:id="rId27"/>
      <p:bold r:id="rId28"/>
    </p:embeddedFont>
  </p:embeddedFontLst>
  <p:defaultTextStyle>
    <a:defPPr>
      <a:defRPr lang="en-US"/>
    </a:defPPr>
    <a:lvl1pPr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54063" indent="-334963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509713" indent="-669925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265363" indent="-100488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3021013" indent="-1341438" algn="l" defTabSz="1509713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65" userDrawn="1">
          <p15:clr>
            <a:srgbClr val="A4A3A4"/>
          </p15:clr>
        </p15:guide>
        <p15:guide id="2" pos="5556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1">
          <p15:clr>
            <a:srgbClr val="A4A3A4"/>
          </p15:clr>
        </p15:guide>
        <p15:guide id="5" pos="10682">
          <p15:clr>
            <a:srgbClr val="A4A3A4"/>
          </p15:clr>
        </p15:guide>
        <p15:guide id="6" orient="horz" pos="306" userDrawn="1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514">
          <p15:clr>
            <a:srgbClr val="A4A3A4"/>
          </p15:clr>
        </p15:guide>
        <p15:guide id="9" orient="horz" pos="4918">
          <p15:clr>
            <a:srgbClr val="A4A3A4"/>
          </p15:clr>
        </p15:guide>
        <p15:guide id="10" pos="10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4F6595"/>
    <a:srgbClr val="505E94"/>
    <a:srgbClr val="4F6395"/>
    <a:srgbClr val="DE1E5A"/>
    <a:srgbClr val="18A0DB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96" y="438"/>
      </p:cViewPr>
      <p:guideLst>
        <p:guide orient="horz" pos="2665"/>
        <p:guide pos="5556"/>
        <p:guide pos="398"/>
        <p:guide orient="horz" pos="5111"/>
        <p:guide pos="10682"/>
        <p:guide orient="horz" pos="306"/>
        <p:guide pos="607"/>
        <p:guide orient="horz" pos="514"/>
        <p:guide orient="horz" pos="4918"/>
        <p:guide pos="104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49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A95095-BB42-4BDF-9C53-67AAFCEC5BFA}" type="datetimeFigureOut">
              <a:rPr lang="en-GB"/>
              <a:pPr>
                <a:defRPr/>
              </a:pPr>
              <a:t>09/03/2020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7EE7E4-4E07-40C6-BEE2-05C4D1C7F5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2944EB-692A-42E6-BCD3-4ECF94F04F17}" type="datetimeFigureOut">
              <a:rPr lang="en-GB"/>
              <a:pPr>
                <a:defRPr/>
              </a:pPr>
              <a:t>09/03/2020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645298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41D668-E745-4180-B3B5-A296F34506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540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5097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6536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3021013" algn="l" defTabSz="150971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778839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6pPr>
    <a:lvl7pPr marL="4534606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7pPr>
    <a:lvl8pPr marL="529037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8pPr>
    <a:lvl9pPr marL="6046143" algn="l" defTabSz="1511535" rtl="0" eaLnBrk="1" latinLnBrk="0" hangingPunct="1">
      <a:defRPr sz="19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5038" y="1443483"/>
            <a:ext cx="13230225" cy="3070719"/>
          </a:xfrm>
        </p:spPr>
        <p:txBody>
          <a:bodyPr anchor="b"/>
          <a:lstStyle>
            <a:lvl1pPr algn="ctr"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5038" y="4632621"/>
            <a:ext cx="13230225" cy="2129494"/>
          </a:xfrm>
        </p:spPr>
        <p:txBody>
          <a:bodyPr/>
          <a:lstStyle>
            <a:lvl1pPr marL="0" indent="0" algn="ctr">
              <a:buNone/>
              <a:defRPr sz="3087"/>
            </a:lvl1pPr>
            <a:lvl2pPr marL="588005" indent="0" algn="ctr">
              <a:buNone/>
              <a:defRPr sz="2572"/>
            </a:lvl2pPr>
            <a:lvl3pPr marL="1176010" indent="0" algn="ctr">
              <a:buNone/>
              <a:defRPr sz="2315"/>
            </a:lvl3pPr>
            <a:lvl4pPr marL="1764015" indent="0" algn="ctr">
              <a:buNone/>
              <a:defRPr sz="2058"/>
            </a:lvl4pPr>
            <a:lvl5pPr marL="2352020" indent="0" algn="ctr">
              <a:buNone/>
              <a:defRPr sz="2058"/>
            </a:lvl5pPr>
            <a:lvl6pPr marL="2940025" indent="0" algn="ctr">
              <a:buNone/>
              <a:defRPr sz="2058"/>
            </a:lvl6pPr>
            <a:lvl7pPr marL="3528030" indent="0" algn="ctr">
              <a:buNone/>
              <a:defRPr sz="2058"/>
            </a:lvl7pPr>
            <a:lvl8pPr marL="4116034" indent="0" algn="ctr">
              <a:buNone/>
              <a:defRPr sz="2058"/>
            </a:lvl8pPr>
            <a:lvl9pPr marL="4704039" indent="0" algn="ctr">
              <a:buNone/>
              <a:defRPr sz="205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A497-279E-4FF5-A8F9-00A1047A8CDC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46C85-7BD6-4C71-8CD0-D3D5EC38B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37D44-17DB-4189-BC48-2F65455FE64A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1C640-CFDD-48BD-877A-B62ECAE03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23840" y="469592"/>
            <a:ext cx="3803690" cy="74746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2771" y="469592"/>
            <a:ext cx="11190565" cy="74746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3DF52-C910-467D-B477-D1591C198168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9F81C-9D1B-45E9-B90C-32267B5EE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9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280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85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882650" y="563563"/>
            <a:ext cx="15857538" cy="766286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36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82014" y="615912"/>
            <a:ext cx="15857894" cy="127878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667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86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32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492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75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007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DC85A-1B55-43AA-9260-CDBCB6E789A7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EE338-1365-431D-B1B8-71875FA9B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1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583" y="2198914"/>
            <a:ext cx="15214759" cy="3668937"/>
          </a:xfrm>
        </p:spPr>
        <p:txBody>
          <a:bodyPr anchor="b"/>
          <a:lstStyle>
            <a:lvl1pPr>
              <a:defRPr sz="771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3583" y="5902560"/>
            <a:ext cx="15214759" cy="1929407"/>
          </a:xfrm>
        </p:spPr>
        <p:txBody>
          <a:bodyPr/>
          <a:lstStyle>
            <a:lvl1pPr marL="0" indent="0">
              <a:buNone/>
              <a:defRPr sz="3087">
                <a:solidFill>
                  <a:schemeClr val="tx1">
                    <a:tint val="75000"/>
                  </a:schemeClr>
                </a:solidFill>
              </a:defRPr>
            </a:lvl1pPr>
            <a:lvl2pPr marL="588005" indent="0">
              <a:buNone/>
              <a:defRPr sz="2572">
                <a:solidFill>
                  <a:schemeClr val="tx1">
                    <a:tint val="75000"/>
                  </a:schemeClr>
                </a:solidFill>
              </a:defRPr>
            </a:lvl2pPr>
            <a:lvl3pPr marL="1176010" indent="0">
              <a:buNone/>
              <a:defRPr sz="2315">
                <a:solidFill>
                  <a:schemeClr val="tx1">
                    <a:tint val="75000"/>
                  </a:schemeClr>
                </a:solidFill>
              </a:defRPr>
            </a:lvl3pPr>
            <a:lvl4pPr marL="176401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4pPr>
            <a:lvl5pPr marL="235202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5pPr>
            <a:lvl6pPr marL="2940025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6pPr>
            <a:lvl7pPr marL="3528030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7pPr>
            <a:lvl8pPr marL="4116034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8pPr>
            <a:lvl9pPr marL="4704039" indent="0">
              <a:buNone/>
              <a:defRPr sz="20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E634A-B878-48A8-A744-448061EA986D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FF1F3-F3A0-44C9-811E-CBD75CDEB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2770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30402" y="2347957"/>
            <a:ext cx="7497128" cy="55963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5F448-0ECC-406C-93BC-2C2E94585C11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0899-E8B7-4C45-93B9-C4CE438FEA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8" y="469592"/>
            <a:ext cx="15214759" cy="1704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5069" y="3221805"/>
            <a:ext cx="7462673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30402" y="2162163"/>
            <a:ext cx="7499425" cy="1059642"/>
          </a:xfrm>
        </p:spPr>
        <p:txBody>
          <a:bodyPr anchor="b"/>
          <a:lstStyle>
            <a:lvl1pPr marL="0" indent="0">
              <a:buNone/>
              <a:defRPr sz="3087" b="1"/>
            </a:lvl1pPr>
            <a:lvl2pPr marL="588005" indent="0">
              <a:buNone/>
              <a:defRPr sz="2572" b="1"/>
            </a:lvl2pPr>
            <a:lvl3pPr marL="1176010" indent="0">
              <a:buNone/>
              <a:defRPr sz="2315" b="1"/>
            </a:lvl3pPr>
            <a:lvl4pPr marL="1764015" indent="0">
              <a:buNone/>
              <a:defRPr sz="2058" b="1"/>
            </a:lvl4pPr>
            <a:lvl5pPr marL="2352020" indent="0">
              <a:buNone/>
              <a:defRPr sz="2058" b="1"/>
            </a:lvl5pPr>
            <a:lvl6pPr marL="2940025" indent="0">
              <a:buNone/>
              <a:defRPr sz="2058" b="1"/>
            </a:lvl6pPr>
            <a:lvl7pPr marL="3528030" indent="0">
              <a:buNone/>
              <a:defRPr sz="2058" b="1"/>
            </a:lvl7pPr>
            <a:lvl8pPr marL="4116034" indent="0">
              <a:buNone/>
              <a:defRPr sz="2058" b="1"/>
            </a:lvl8pPr>
            <a:lvl9pPr marL="4704039" indent="0">
              <a:buNone/>
              <a:defRPr sz="205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30402" y="3221805"/>
            <a:ext cx="7499425" cy="47387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E2732-D743-4693-BF96-133B519B6976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7621B-2E24-47B1-8F0F-70A321248C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563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AD0F-E160-4AB0-9A91-FD5335077C81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75F5-C3B2-4390-8ABA-A9D0D8DDF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2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07662-28F4-40FE-AEDB-7824FC0B0F2C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A3B60-DB17-4A0F-9BE3-20D651A25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9425" y="1269939"/>
            <a:ext cx="8930402" cy="6268023"/>
          </a:xfrm>
        </p:spPr>
        <p:txBody>
          <a:bodyPr/>
          <a:lstStyle>
            <a:lvl1pPr>
              <a:defRPr sz="4116"/>
            </a:lvl1pPr>
            <a:lvl2pPr>
              <a:defRPr sz="3601"/>
            </a:lvl2pPr>
            <a:lvl3pPr>
              <a:defRPr sz="3087"/>
            </a:lvl3pPr>
            <a:lvl4pPr>
              <a:defRPr sz="2572"/>
            </a:lvl4pPr>
            <a:lvl5pPr>
              <a:defRPr sz="2572"/>
            </a:lvl5pPr>
            <a:lvl6pPr>
              <a:defRPr sz="2572"/>
            </a:lvl6pPr>
            <a:lvl7pPr>
              <a:defRPr sz="2572"/>
            </a:lvl7pPr>
            <a:lvl8pPr>
              <a:defRPr sz="2572"/>
            </a:lvl8pPr>
            <a:lvl9pPr>
              <a:defRPr sz="257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2355E-1516-4DB0-9292-59258D9475D2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0FB1E-F689-4A2B-B97B-B7AB30D1C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</p:spPr>
        <p:txBody>
          <a:bodyPr anchor="b"/>
          <a:lstStyle>
            <a:lvl1pPr>
              <a:defRPr sz="411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99425" y="1269939"/>
            <a:ext cx="8930402" cy="6268023"/>
          </a:xfrm>
        </p:spPr>
        <p:txBody>
          <a:bodyPr rtlCol="0">
            <a:normAutofit/>
          </a:bodyPr>
          <a:lstStyle>
            <a:lvl1pPr marL="0" indent="0">
              <a:buNone/>
              <a:defRPr sz="4116"/>
            </a:lvl1pPr>
            <a:lvl2pPr marL="588005" indent="0">
              <a:buNone/>
              <a:defRPr sz="3601"/>
            </a:lvl2pPr>
            <a:lvl3pPr marL="1176010" indent="0">
              <a:buNone/>
              <a:defRPr sz="3087"/>
            </a:lvl3pPr>
            <a:lvl4pPr marL="1764015" indent="0">
              <a:buNone/>
              <a:defRPr sz="2572"/>
            </a:lvl4pPr>
            <a:lvl5pPr marL="2352020" indent="0">
              <a:buNone/>
              <a:defRPr sz="2572"/>
            </a:lvl5pPr>
            <a:lvl6pPr marL="2940025" indent="0">
              <a:buNone/>
              <a:defRPr sz="2572"/>
            </a:lvl6pPr>
            <a:lvl7pPr marL="3528030" indent="0">
              <a:buNone/>
              <a:defRPr sz="2572"/>
            </a:lvl7pPr>
            <a:lvl8pPr marL="4116034" indent="0">
              <a:buNone/>
              <a:defRPr sz="2572"/>
            </a:lvl8pPr>
            <a:lvl9pPr marL="4704039" indent="0">
              <a:buNone/>
              <a:defRPr sz="2572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069" y="2646045"/>
            <a:ext cx="5689455" cy="4902126"/>
          </a:xfrm>
        </p:spPr>
        <p:txBody>
          <a:bodyPr/>
          <a:lstStyle>
            <a:lvl1pPr marL="0" indent="0">
              <a:buNone/>
              <a:defRPr sz="2058"/>
            </a:lvl1pPr>
            <a:lvl2pPr marL="588005" indent="0">
              <a:buNone/>
              <a:defRPr sz="1801"/>
            </a:lvl2pPr>
            <a:lvl3pPr marL="1176010" indent="0">
              <a:buNone/>
              <a:defRPr sz="1543"/>
            </a:lvl3pPr>
            <a:lvl4pPr marL="1764015" indent="0">
              <a:buNone/>
              <a:defRPr sz="1286"/>
            </a:lvl4pPr>
            <a:lvl5pPr marL="2352020" indent="0">
              <a:buNone/>
              <a:defRPr sz="1286"/>
            </a:lvl5pPr>
            <a:lvl6pPr marL="2940025" indent="0">
              <a:buNone/>
              <a:defRPr sz="1286"/>
            </a:lvl6pPr>
            <a:lvl7pPr marL="3528030" indent="0">
              <a:buNone/>
              <a:defRPr sz="1286"/>
            </a:lvl7pPr>
            <a:lvl8pPr marL="4116034" indent="0">
              <a:buNone/>
              <a:defRPr sz="1286"/>
            </a:lvl8pPr>
            <a:lvl9pPr marL="4704039" indent="0">
              <a:buNone/>
              <a:defRPr sz="128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DE19-CBB5-41A0-9E18-04B1DABEE7C7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D2711-5403-4971-A632-62635683B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B9DE52-2268-4205-A194-14557303BE1B}" type="datetimeFigureOut">
              <a:rPr lang="en-US"/>
              <a:pPr>
                <a:defRPr/>
              </a:pPr>
              <a:t>3/9/2020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510940">
              <a:defRPr sz="154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EE3655-4BA1-483E-83DC-68E19A5B0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43" r:id="rId10"/>
    <p:sldLayoutId id="2147484444" r:id="rId11"/>
    <p:sldLayoutId id="2147484445" r:id="rId12"/>
    <p:sldLayoutId id="2147484446" r:id="rId13"/>
    <p:sldLayoutId id="2147484447" r:id="rId14"/>
    <p:sldLayoutId id="2147484448" r:id="rId15"/>
    <p:sldLayoutId id="2147484449" r:id="rId16"/>
  </p:sldLayoutIdLst>
  <p:txStyles>
    <p:titleStyle>
      <a:lvl1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2pPr>
      <a:lvl3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3pPr>
      <a:lvl4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4pPr>
      <a:lvl5pPr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17475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93688" indent="-293688" algn="l" defTabSz="1174750" rtl="0" eaLnBrk="1" fontAlgn="base" hangingPunct="1">
        <a:lnSpc>
          <a:spcPct val="90000"/>
        </a:lnSpc>
        <a:spcBef>
          <a:spcPts val="1288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81063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68438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644775" indent="-293688" algn="l" defTabSz="1174750" rtl="0" eaLnBrk="1" fontAlgn="base" hangingPunct="1">
        <a:lnSpc>
          <a:spcPct val="90000"/>
        </a:lnSpc>
        <a:spcBef>
          <a:spcPts val="6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23402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82203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410037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998042" indent="-294002" algn="l" defTabSz="1176010" rtl="0" eaLnBrk="1" latinLnBrk="0" hangingPunct="1">
        <a:lnSpc>
          <a:spcPct val="90000"/>
        </a:lnSpc>
        <a:spcBef>
          <a:spcPts val="643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8800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2pPr>
      <a:lvl3pPr marL="117601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3pPr>
      <a:lvl4pPr marL="176401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4pPr>
      <a:lvl5pPr marL="235202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5pPr>
      <a:lvl6pPr marL="2940025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6pPr>
      <a:lvl7pPr marL="3528030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7pPr>
      <a:lvl8pPr marL="4116034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8pPr>
      <a:lvl9pPr marL="4704039" algn="l" defTabSz="1176010" rtl="0" eaLnBrk="1" latinLnBrk="0" hangingPunct="1">
        <a:defRPr sz="23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63613" y="700088"/>
            <a:ext cx="5194119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Even the teachers were talking about Sid.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419635" y="700088"/>
            <a:ext cx="4152078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“I heard he has eyes that glow in the dark!” said Miss Murphy.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63613" y="700088"/>
            <a:ext cx="6316863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It was finally Pet Day and even though the children couldn’t wait to show off their own pets, all any of them could talk about was Violet’s mystery monster.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040855" y="1240444"/>
            <a:ext cx="2916820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“What if he knocks the school down?” said Lee.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690702" y="4008794"/>
            <a:ext cx="318034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“What if he eats all of our lunches?” said Charlie.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3800480" y="7068083"/>
            <a:ext cx="318034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“What if he eats all of our </a:t>
            </a:r>
            <a:r>
              <a:rPr lang="en-GB" altLang="en-US" sz="2000" b="1" dirty="0">
                <a:latin typeface="Twinkl" pitchFamily="2" charset="0"/>
              </a:rPr>
              <a:t>teachers</a:t>
            </a:r>
            <a:r>
              <a:rPr lang="en-GB" altLang="en-US" sz="2000" dirty="0">
                <a:latin typeface="Twinkl" pitchFamily="2" charset="0"/>
              </a:rPr>
              <a:t>?” said Maya.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63614" y="700088"/>
            <a:ext cx="2948630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Mr Garcia called everyone into the classroom.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936470" y="700088"/>
            <a:ext cx="4492583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“Where’s Violet?” asked Enzo. “I hope Sid hasn’t gobbled her up!”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420813" y="700088"/>
            <a:ext cx="6478909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Just then, Violet stomped proudly into the classroom. Everyone gathered at the door, desperate to see what kind of creature was following behind her.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918700" y="700088"/>
            <a:ext cx="3450059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Violet’s mum followed behind, </a:t>
            </a:r>
          </a:p>
          <a:p>
            <a:r>
              <a:rPr lang="en-GB" altLang="en-US" sz="2000" dirty="0">
                <a:latin typeface="Twinkl" pitchFamily="2" charset="0"/>
              </a:rPr>
              <a:t>carrying a terrifying…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1887683" y="1576043"/>
            <a:ext cx="3450059" cy="61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800" dirty="0">
                <a:latin typeface="Twinkl" pitchFamily="2" charset="0"/>
              </a:rPr>
              <a:t>hideous…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2629105" y="2204492"/>
            <a:ext cx="3450059" cy="74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3600" dirty="0">
                <a:latin typeface="Twinkl" pitchFamily="2" charset="0"/>
              </a:rPr>
              <a:t>monstrous…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20813" y="7502700"/>
            <a:ext cx="4438852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solidFill>
                  <a:srgbClr val="E6E6E6"/>
                </a:solidFill>
                <a:latin typeface="Twinkl" pitchFamily="2" charset="0"/>
              </a:rPr>
              <a:t>They waited and suddenly, Peter cried,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338846" y="7807325"/>
            <a:ext cx="4438852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solidFill>
                  <a:srgbClr val="E6E6E6"/>
                </a:solidFill>
                <a:latin typeface="Twinkl" pitchFamily="2" charset="0"/>
              </a:rPr>
              <a:t>“I think I can see him!”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896091" y="700088"/>
            <a:ext cx="3356659" cy="117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GB" altLang="en-US" sz="3200" dirty="0">
                <a:latin typeface="Twinkl" pitchFamily="2" charset="0"/>
              </a:rPr>
              <a:t>…adorable fluffy bunny!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963613" y="700088"/>
            <a:ext cx="6757987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It was Monday morning and Mr Garcia had gathered Willow Class on the carpet for some exciting news.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356659" y="7473195"/>
            <a:ext cx="4721655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solidFill>
                  <a:schemeClr val="bg1"/>
                </a:solidFill>
                <a:latin typeface="Twinkl" pitchFamily="2" charset="0"/>
              </a:rPr>
              <a:t>“Next week, we’re going to be celebrating Pet Day!” he said with a big smile.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13726" y="700088"/>
            <a:ext cx="5383833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“Each of you is allowed to bring in one of your pets from home,” he said. “I wonder what special animals we’ll get to meet.”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63613" y="700088"/>
            <a:ext cx="5194119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As the week went on, the children excitedly told each other all about their pets.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0489" y="1600670"/>
            <a:ext cx="5277244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“My cat is so fierce,” said Sasha, “you’ll have to be careful of his really sharp claws!”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13726" y="700088"/>
            <a:ext cx="5059741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“That’s nothing,” said Violet. “My pet, Sid, is much fiercer than your cat. His claws are as long and sharp as a tiger’s!”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0489" y="700088"/>
            <a:ext cx="6758802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“I love my horse,” said Damian. “She’s so big and strong!”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13727" y="700088"/>
            <a:ext cx="5835246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“That’s nothing,” said Violet. “My pet, Sid, is much bigger and stronger than your horse. He could crush a car with his paws!”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0488" y="700088"/>
            <a:ext cx="5470001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“My dog is so messy,” said Thea. “Her face gets all covered in food when she eats her dinner!”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13727" y="700088"/>
            <a:ext cx="6413980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“That’s nothing,” said Violet. “My pet, Sid, is much messier than your dog. He looks and smells like he lives in a swamp!”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0489" y="700088"/>
            <a:ext cx="6946086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“Wait until you meet my pet tortoise,” said Riley. “He’s so greedy, he eats a whole cabbage to himself every day!”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13726" y="700088"/>
            <a:ext cx="6757987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“That’s nothing,” said Violet. “My pet, Sid, is much greedier than your tortoise. His giant teeth chomp through twenty boulders a day!”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63613" y="700088"/>
            <a:ext cx="6224265" cy="11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dirty="0">
                <a:latin typeface="Twinkl" pitchFamily="2" charset="0"/>
              </a:rPr>
              <a:t>The days passed and as Pet Day started to get closer, the children worried about what terrible creature Violet would bring to school.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13726" y="700088"/>
            <a:ext cx="6757987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“I heard Sid is as big as a house!” said Jamal.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8820150" y="0"/>
            <a:ext cx="0" cy="8820150"/>
          </a:xfrm>
          <a:prstGeom prst="line">
            <a:avLst/>
          </a:prstGeom>
          <a:ln w="3175">
            <a:solidFill>
              <a:schemeClr val="bg1">
                <a:lumMod val="65000"/>
                <a:alpha val="44000"/>
              </a:schemeClr>
            </a:solidFill>
          </a:ln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0489" y="700088"/>
            <a:ext cx="4883703" cy="80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“I heard he hides under your bed waiting to eat you for dinner!” said Chloe.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13726" y="700088"/>
            <a:ext cx="6757987" cy="4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92600" rIns="0" bIns="92600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097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7200" indent="-457200"/>
            <a:r>
              <a:rPr lang="en-GB" altLang="en-US" sz="2000" dirty="0">
                <a:latin typeface="Twinkl" pitchFamily="2" charset="0"/>
              </a:rPr>
              <a:t>“I heard even Mr Garcia is afraid of him!” said Sarah.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-or-764-a-christmas-collar-story-powerpoint-english [Compatibility Mode]" id="{A9B69A0B-2A99-4A85-B835-0BFC88B9594C}" vid="{7091B1B5-EA23-4905-99AA-7A80435FA3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Formidable Sid Picture Book Powerpoint</Template>
  <TotalTime>116</TotalTime>
  <Words>547</Words>
  <Application>Microsoft Office PowerPoint</Application>
  <PresentationFormat>Custom</PresentationFormat>
  <Paragraphs>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 Light</vt:lpstr>
      <vt:lpstr>Twinkl SemiBold</vt:lpstr>
      <vt:lpstr>Calibri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Twinkl Twinkl</cp:lastModifiedBy>
  <cp:revision>11</cp:revision>
  <dcterms:created xsi:type="dcterms:W3CDTF">2019-10-03T15:37:39Z</dcterms:created>
  <dcterms:modified xsi:type="dcterms:W3CDTF">2020-03-09T10:46:41Z</dcterms:modified>
</cp:coreProperties>
</file>