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0" r:id="rId2"/>
    <p:sldId id="258" r:id="rId3"/>
    <p:sldId id="264" r:id="rId4"/>
    <p:sldId id="271" r:id="rId5"/>
    <p:sldId id="267" r:id="rId6"/>
  </p:sldIdLst>
  <p:sldSz cx="9144000" cy="6858000" type="screen4x3"/>
  <p:notesSz cx="6858000" cy="9144000"/>
  <p:embeddedFontLst>
    <p:embeddedFont>
      <p:font typeface="Tuffy" panose="020B0603060100000000" pitchFamily="34" charset="0"/>
      <p:regular r:id="rId9"/>
      <p:bold r:id="rId10"/>
      <p:italic r:id="rId11"/>
      <p:boldItalic r:id="rId12"/>
    </p:embeddedFont>
    <p:embeddedFont>
      <p:font typeface="Sassoon Infant Rg" panose="02000503030000020003" pitchFamily="50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 SemiBold" pitchFamily="2" charset="0"/>
      <p:bold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2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 Lost Do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3044" y="66318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74797" y="1006952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000" dirty="0"/>
              <a:t>We took my dog on a little trip</a:t>
            </a:r>
          </a:p>
          <a:p>
            <a:pPr algn="ctr"/>
            <a:r>
              <a:rPr lang="en-GB" sz="2000" dirty="0"/>
              <a:t>To get her a microchip.</a:t>
            </a:r>
          </a:p>
          <a:p>
            <a:pPr algn="ctr"/>
            <a:r>
              <a:rPr lang="en-GB" sz="2000" dirty="0"/>
              <a:t>It has our address, it has our name,</a:t>
            </a:r>
          </a:p>
          <a:p>
            <a:pPr algn="ctr"/>
            <a:r>
              <a:rPr lang="en-GB" sz="2000" dirty="0"/>
              <a:t>It has a phone number to find us again.</a:t>
            </a:r>
          </a:p>
          <a:p>
            <a:pPr algn="ctr"/>
            <a:r>
              <a:rPr lang="en-GB" sz="2000" dirty="0"/>
              <a:t>We took my dog on a little trip</a:t>
            </a:r>
          </a:p>
          <a:p>
            <a:pPr algn="ctr"/>
            <a:r>
              <a:rPr lang="en-GB" sz="2000" dirty="0"/>
              <a:t>To get her a microchip.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65" y="1722328"/>
            <a:ext cx="3629985" cy="4479296"/>
          </a:xfrm>
          <a:prstGeom prst="rect">
            <a:avLst/>
          </a:prstGeom>
        </p:spPr>
      </p:pic>
      <p:pic>
        <p:nvPicPr>
          <p:cNvPr id="7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1582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48"/>
    </mc:Choice>
    <mc:Fallback>
      <p:transition spd="slow" advTm="29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0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1178" y="798723"/>
            <a:ext cx="7632700" cy="199206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000" dirty="0"/>
              <a:t>My dog got lost last week in the park.</a:t>
            </a:r>
          </a:p>
          <a:p>
            <a:pPr algn="ctr"/>
            <a:r>
              <a:rPr lang="en-GB" sz="2000" dirty="0"/>
              <a:t>We searched until it was dark.</a:t>
            </a:r>
          </a:p>
          <a:p>
            <a:pPr algn="ctr"/>
            <a:r>
              <a:rPr lang="en-GB" sz="2000" dirty="0"/>
              <a:t>Then someone took her straight to the vet’s.</a:t>
            </a:r>
          </a:p>
          <a:p>
            <a:pPr algn="ctr"/>
            <a:r>
              <a:rPr lang="en-GB" sz="2000" dirty="0"/>
              <a:t>They scanned the microchip to find our address.</a:t>
            </a:r>
          </a:p>
          <a:p>
            <a:pPr algn="ctr"/>
            <a:r>
              <a:rPr lang="en-GB" sz="2000" dirty="0"/>
              <a:t>My dog got lost but then she was found!</a:t>
            </a:r>
          </a:p>
          <a:p>
            <a:pPr algn="ctr"/>
            <a:r>
              <a:rPr lang="en-GB" sz="2000" dirty="0"/>
              <a:t>She’s back home now, safe and sound.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77" y="2996697"/>
            <a:ext cx="2419763" cy="3182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0222" y="2046141"/>
            <a:ext cx="1304060" cy="40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24"/>
    </mc:Choice>
    <mc:Fallback>
      <p:transition spd="slow" advTm="275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9"/>
    </mc:Choice>
    <mc:Fallback>
      <p:transition spd="slow" advTm="5969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</TotalTime>
  <Words>187</Words>
  <Application>Microsoft Office PowerPoint</Application>
  <PresentationFormat>On-screen Show (4:3)</PresentationFormat>
  <Paragraphs>18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Tuffy</vt:lpstr>
      <vt:lpstr>Sassoon Infant Rg</vt:lpstr>
      <vt:lpstr>Calibri</vt:lpstr>
      <vt:lpstr>Twinkl SemiBold</vt:lpstr>
      <vt:lpstr>Twinkl</vt:lpstr>
      <vt:lpstr>Arial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Twinkl Twinkl</cp:lastModifiedBy>
  <cp:revision>3</cp:revision>
  <dcterms:created xsi:type="dcterms:W3CDTF">2017-03-20T13:15:06Z</dcterms:created>
  <dcterms:modified xsi:type="dcterms:W3CDTF">2017-03-20T13:36:11Z</dcterms:modified>
</cp:coreProperties>
</file>