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5"/>
      <p:bold r:id="rId16"/>
    </p:embeddedFont>
    <p:embeddedFont>
      <p:font typeface="Twinkl SemiBold" pitchFamily="2" charset="0"/>
      <p:bold r:id="rId17"/>
    </p:embeddedFont>
    <p:embeddedFont>
      <p:font typeface="Twinkl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uffy" panose="020B0603060100000000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2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bird, who came to the vet’s.</a:t>
            </a:r>
          </a:p>
          <a:p>
            <a:pPr algn="ctr"/>
            <a:r>
              <a:rPr lang="en-GB" dirty="0"/>
              <a:t>With a “tweet, tweet” here and a “tweet, tweet” there, </a:t>
            </a:r>
          </a:p>
          <a:p>
            <a:pPr algn="ctr"/>
            <a:r>
              <a:rPr lang="en-GB" dirty="0"/>
              <a:t>Here a “tweet”, there a “tweet”, everywhere a “tweet, tweet”.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9" y="2326669"/>
            <a:ext cx="3035979" cy="39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18"/>
    </mc:Choice>
    <mc:Fallback>
      <p:transition spd="slow" advTm="231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77"/>
    </mc:Choice>
    <mc:Fallback>
      <p:transition spd="slow" advTm="57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d MacDonald's Vet'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650" y="70215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dog, who came to the vet’s.</a:t>
            </a:r>
          </a:p>
          <a:p>
            <a:pPr algn="ctr"/>
            <a:r>
              <a:rPr lang="en-GB" dirty="0"/>
              <a:t>With a “woof, woof” here and a “woof, woof” there, </a:t>
            </a:r>
          </a:p>
          <a:p>
            <a:pPr algn="ctr"/>
            <a:r>
              <a:rPr lang="en-GB" dirty="0"/>
              <a:t>Here a “woof”, there a “woof”, everywhere a “woof, woof”.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14" y="2306729"/>
            <a:ext cx="3327000" cy="3842156"/>
          </a:xfrm>
          <a:prstGeom prst="rect">
            <a:avLst/>
          </a:prstGeom>
        </p:spPr>
      </p:pic>
      <p:pic>
        <p:nvPicPr>
          <p:cNvPr id="7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56" y="600552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02"/>
    </mc:Choice>
    <mc:Fallback>
      <p:transition spd="slow" advTm="24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3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horse, who came to the vet’s.</a:t>
            </a:r>
          </a:p>
          <a:p>
            <a:pPr algn="ctr"/>
            <a:r>
              <a:rPr lang="en-GB" dirty="0"/>
              <a:t>With a “neigh, neigh” here and a “neigh, neigh” there, </a:t>
            </a:r>
          </a:p>
          <a:p>
            <a:pPr algn="ctr"/>
            <a:r>
              <a:rPr lang="en-GB" dirty="0"/>
              <a:t>Here a “neigh”, there a “neigh”, everywhere a “neigh, neigh”.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67" y="2419319"/>
            <a:ext cx="4481465" cy="37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35"/>
    </mc:Choice>
    <mc:Fallback>
      <p:transition spd="slow" advTm="240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cat, who came to the vet’s.</a:t>
            </a:r>
          </a:p>
          <a:p>
            <a:pPr algn="ctr"/>
            <a:r>
              <a:rPr lang="en-GB" dirty="0"/>
              <a:t>With a “meow, meow” here and a “meow, meow” there, </a:t>
            </a:r>
          </a:p>
          <a:p>
            <a:pPr algn="ctr"/>
            <a:r>
              <a:rPr lang="en-GB" dirty="0"/>
              <a:t>Here a “meow”, there a “meow”, everywhere a “meow, meow”.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8" y="2471050"/>
            <a:ext cx="5857592" cy="39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58"/>
    </mc:Choice>
    <mc:Fallback>
      <p:transition spd="slow" advTm="239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snake, who came to the vet’s.</a:t>
            </a:r>
          </a:p>
          <a:p>
            <a:pPr algn="ctr"/>
            <a:r>
              <a:rPr lang="en-GB" dirty="0"/>
              <a:t>With a “hiss, hiss” here and a “hiss, hiss” there, </a:t>
            </a:r>
          </a:p>
          <a:p>
            <a:pPr algn="ctr"/>
            <a:r>
              <a:rPr lang="en-GB" dirty="0"/>
              <a:t>Here a “hiss”, there a “hiss”, everywhere a “hiss, hiss”.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3" y="2810793"/>
            <a:ext cx="4205794" cy="31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8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02"/>
    </mc:Choice>
    <mc:Fallback>
      <p:transition spd="slow" advTm="237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mouse, who came to the vet’s.</a:t>
            </a:r>
          </a:p>
          <a:p>
            <a:pPr algn="ctr"/>
            <a:r>
              <a:rPr lang="en-GB" dirty="0"/>
              <a:t>With a “squeak, squeak” here and a “squeak, squeak” there, </a:t>
            </a:r>
          </a:p>
          <a:p>
            <a:pPr algn="ctr"/>
            <a:r>
              <a:rPr lang="en-GB" dirty="0"/>
              <a:t>Here a “squeak”, there a “squeak”, everywhere a “squeak, squeak”.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8554"/>
            <a:ext cx="7451002" cy="25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70"/>
    </mc:Choice>
    <mc:Fallback>
      <p:transition spd="slow" advTm="254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hen, who came to the vet’s.</a:t>
            </a:r>
          </a:p>
          <a:p>
            <a:pPr algn="ctr"/>
            <a:r>
              <a:rPr lang="en-GB" dirty="0"/>
              <a:t>With a “peck, peck” here and a “peck, peck” there, </a:t>
            </a:r>
          </a:p>
          <a:p>
            <a:pPr algn="ctr"/>
            <a:r>
              <a:rPr lang="en-GB" dirty="0"/>
              <a:t>Here a “peck”, there a “peck”, everywhere a “peck, peck”.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15" y="2404627"/>
            <a:ext cx="3010173" cy="3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94"/>
    </mc:Choice>
    <mc:Fallback>
      <p:transition spd="slow" advTm="238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62920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Old MacDonald worked so hard, caring for the pets,</a:t>
            </a:r>
          </a:p>
          <a:p>
            <a:pPr algn="ctr"/>
            <a:r>
              <a:rPr lang="en-GB" dirty="0"/>
              <a:t>And then one day he helped a fish, who came to the vet’s.</a:t>
            </a:r>
          </a:p>
          <a:p>
            <a:pPr algn="ctr"/>
            <a:r>
              <a:rPr lang="en-GB" dirty="0"/>
              <a:t>With a “splash, splash” here and a “splash, splash” there, </a:t>
            </a:r>
          </a:p>
          <a:p>
            <a:pPr algn="ctr"/>
            <a:r>
              <a:rPr lang="en-GB" dirty="0"/>
              <a:t>Here a “splash”, there a “splash”, everywhere a “splash, splash”. </a:t>
            </a:r>
          </a:p>
          <a:p>
            <a:pPr algn="ctr"/>
            <a:r>
              <a:rPr lang="en-GB" dirty="0"/>
              <a:t>Old MacDonald worked so hard, caring for the pets.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7" y="2444621"/>
            <a:ext cx="4490518" cy="35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26"/>
    </mc:Choice>
    <mc:Fallback>
      <p:transition spd="slow" advTm="23926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122</TotalTime>
  <Words>653</Words>
  <Application>Microsoft Office PowerPoint</Application>
  <PresentationFormat>On-screen Show (4:3)</PresentationFormat>
  <Paragraphs>46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Sassoon Infant Rg</vt:lpstr>
      <vt:lpstr>Twinkl SemiBold</vt:lpstr>
      <vt:lpstr>Twinkl</vt:lpstr>
      <vt:lpstr>Calibri</vt:lpstr>
      <vt:lpstr>Tuffy</vt:lpstr>
      <vt:lpstr>Arial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6</cp:revision>
  <dcterms:created xsi:type="dcterms:W3CDTF">2017-03-20T13:43:16Z</dcterms:created>
  <dcterms:modified xsi:type="dcterms:W3CDTF">2017-03-20T15:45:57Z</dcterms:modified>
</cp:coreProperties>
</file>