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3" r:id="rId5"/>
    <p:sldId id="258" r:id="rId6"/>
    <p:sldId id="264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78B7E-1252-4F5F-92A3-379160621D25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1D0F-5899-4C4F-813A-3508034A6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17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78B7E-1252-4F5F-92A3-379160621D25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1D0F-5899-4C4F-813A-3508034A6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901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78B7E-1252-4F5F-92A3-379160621D25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1D0F-5899-4C4F-813A-3508034A6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32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78B7E-1252-4F5F-92A3-379160621D25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1D0F-5899-4C4F-813A-3508034A6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56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78B7E-1252-4F5F-92A3-379160621D25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1D0F-5899-4C4F-813A-3508034A6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489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78B7E-1252-4F5F-92A3-379160621D25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1D0F-5899-4C4F-813A-3508034A6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103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78B7E-1252-4F5F-92A3-379160621D25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1D0F-5899-4C4F-813A-3508034A6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644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78B7E-1252-4F5F-92A3-379160621D25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1D0F-5899-4C4F-813A-3508034A6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161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78B7E-1252-4F5F-92A3-379160621D25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1D0F-5899-4C4F-813A-3508034A6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372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78B7E-1252-4F5F-92A3-379160621D25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1D0F-5899-4C4F-813A-3508034A6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67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78B7E-1252-4F5F-92A3-379160621D25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1D0F-5899-4C4F-813A-3508034A6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660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78B7E-1252-4F5F-92A3-379160621D25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F1D0F-5899-4C4F-813A-3508034A6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97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boeGFVD9qA" TargetMode="External"/><Relationship Id="rId2" Type="http://schemas.openxmlformats.org/officeDocument/2006/relationships/hyperlink" Target="https://www.youtube.com/watch?v=e42px1bNVL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trockstars.com/" TargetMode="External"/><Relationship Id="rId2" Type="http://schemas.openxmlformats.org/officeDocument/2006/relationships/hyperlink" Target="https://www.topmarks.co.uk/maths-games/hit-the-butt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iscoveryeducation.co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Arithmetic skills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Math, mathematics symbol. Calculation, calculator concept. Plus,  minus,division, multiplication signs, symbols Stock Photo - Alam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57"/>
          <a:stretch/>
        </p:blipFill>
        <p:spPr bwMode="auto">
          <a:xfrm>
            <a:off x="182879" y="274560"/>
            <a:ext cx="3137895" cy="323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s of Number 1-10 | Free printable numbers, Printable numbers,  Printable pictur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988" y="3602038"/>
            <a:ext cx="5403642" cy="30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878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Add and subtract a smaller 1 digit number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1929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Imagine a number line in your head and count on if you are adding, count back if you are subtracting.</a:t>
            </a:r>
          </a:p>
          <a:p>
            <a:endParaRPr lang="en-GB" dirty="0" smtClean="0"/>
          </a:p>
          <a:p>
            <a:r>
              <a:rPr lang="en-GB" dirty="0" smtClean="0"/>
              <a:t>Remember to put the largest number in your head and use your fingers to count on.</a:t>
            </a:r>
          </a:p>
          <a:p>
            <a:endParaRPr lang="en-GB" dirty="0" smtClean="0"/>
          </a:p>
          <a:p>
            <a:r>
              <a:rPr lang="en-GB" dirty="0" smtClean="0"/>
              <a:t>Use the number square or number line resources attached with this weeks planning if you need to.</a:t>
            </a:r>
          </a:p>
          <a:p>
            <a:endParaRPr lang="en-GB" dirty="0"/>
          </a:p>
          <a:p>
            <a:r>
              <a:rPr lang="en-GB" dirty="0" smtClean="0"/>
              <a:t>Use the number bonds you know to help you get faster, e.g.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57 – 4 =  ………..          you know 7 – 4 = 3        so </a:t>
            </a:r>
            <a:r>
              <a:rPr lang="en-GB" smtClean="0"/>
              <a:t>use this to help you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2854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Adding and subtracting 2 digit numbers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9166"/>
            <a:ext cx="10515600" cy="514676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Think back to when we were in school and we explored partitioning (splitting) two-digit numbers into tens and ones.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Watch </a:t>
            </a:r>
            <a:r>
              <a:rPr lang="en-GB" dirty="0" smtClean="0"/>
              <a:t>these </a:t>
            </a:r>
            <a:r>
              <a:rPr lang="en-GB" dirty="0"/>
              <a:t>video </a:t>
            </a:r>
            <a:r>
              <a:rPr lang="en-GB" dirty="0" smtClean="0"/>
              <a:t>clips </a:t>
            </a:r>
            <a:r>
              <a:rPr lang="en-GB" dirty="0"/>
              <a:t>to remind you of how we used the resources to help </a:t>
            </a:r>
            <a:r>
              <a:rPr lang="en-GB" dirty="0" smtClean="0"/>
              <a:t>us:</a:t>
            </a:r>
            <a:r>
              <a:rPr lang="en-GB" dirty="0"/>
              <a:t> </a:t>
            </a:r>
            <a:r>
              <a:rPr lang="en-GB" dirty="0" smtClean="0"/>
              <a:t>      </a:t>
            </a:r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https</a:t>
            </a:r>
            <a:r>
              <a:rPr lang="en-GB" dirty="0" smtClean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www.youtube.com/watch?v=e42px1bNVLo</a:t>
            </a:r>
            <a:endParaRPr lang="en-GB" dirty="0" smtClean="0"/>
          </a:p>
          <a:p>
            <a:pPr marL="0" indent="0">
              <a:buNone/>
            </a:pPr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www.youtube.com/watch?v=rboeGFVD9qA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Can you remember the different ways we looked at to record / draw the tens and ones when we were in school?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Have a look at the examples on the next page to see if that helps.  </a:t>
            </a:r>
          </a:p>
          <a:p>
            <a:pPr marL="0" indent="0">
              <a:buNone/>
            </a:pPr>
            <a:r>
              <a:rPr lang="en-GB" dirty="0" smtClean="0"/>
              <a:t>If you need any more support please send us a message and we will be happy to help you.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6960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Examples????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69" y="126273"/>
            <a:ext cx="4583150" cy="61438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6" t="11695" r="5565"/>
          <a:stretch/>
        </p:blipFill>
        <p:spPr>
          <a:xfrm>
            <a:off x="4963886" y="463041"/>
            <a:ext cx="7106196" cy="547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87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88372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Multiplication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3600" dirty="0" smtClean="0"/>
              <a:t>Remember to count carefully in</a:t>
            </a:r>
            <a:br>
              <a:rPr lang="en-GB" sz="3600" dirty="0" smtClean="0"/>
            </a:br>
            <a:r>
              <a:rPr lang="en-GB" sz="3600" dirty="0" smtClean="0"/>
              <a:t>2’s, 5’s and 10’s.</a:t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 smtClean="0"/>
              <a:t>4 x 2 = …………</a:t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 smtClean="0"/>
              <a:t>4 lots of 2</a:t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 smtClean="0"/>
              <a:t>2 + 2 + 2 + 2 = </a:t>
            </a:r>
            <a:br>
              <a:rPr lang="en-GB" sz="3600" dirty="0" smtClean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 smtClean="0"/>
              <a:t>Hold up 4 fingers (4 lots) and count them in groups of 2</a:t>
            </a:r>
            <a:r>
              <a:rPr lang="en-GB" dirty="0"/>
              <a:t/>
            </a:r>
            <a:br>
              <a:rPr lang="en-GB" dirty="0"/>
            </a:br>
            <a:r>
              <a:rPr lang="en-GB" sz="4000" dirty="0" smtClean="0"/>
              <a:t>2, 4, 6, 8</a:t>
            </a:r>
            <a:endParaRPr lang="en-GB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88629" y="365125"/>
            <a:ext cx="4804272" cy="38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183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88372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Divis</a:t>
            </a:r>
            <a:r>
              <a:rPr lang="en-GB" b="1" dirty="0" smtClean="0">
                <a:solidFill>
                  <a:srgbClr val="0070C0"/>
                </a:solidFill>
              </a:rPr>
              <a:t>ion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3600" dirty="0" smtClean="0"/>
              <a:t>Again remember to count carefully</a:t>
            </a:r>
            <a:br>
              <a:rPr lang="en-GB" sz="3600" dirty="0" smtClean="0"/>
            </a:br>
            <a:r>
              <a:rPr lang="en-GB" sz="3600" dirty="0" smtClean="0"/>
              <a:t> in 2’s, 5’s and 10’s.</a:t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 smtClean="0"/>
              <a:t>14 ÷ 2 = …………</a:t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 smtClean="0"/>
              <a:t>14 shared between 2</a:t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 smtClean="0"/>
              <a:t>How many groups of 2 in 14?</a:t>
            </a:r>
            <a:br>
              <a:rPr lang="en-GB" sz="3600" dirty="0" smtClean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 smtClean="0"/>
              <a:t>Count in groups of 2 on your fingers until you reach 14</a:t>
            </a:r>
            <a:r>
              <a:rPr lang="en-GB" dirty="0"/>
              <a:t/>
            </a:r>
            <a:br>
              <a:rPr lang="en-GB" dirty="0"/>
            </a:br>
            <a:r>
              <a:rPr lang="en-GB" sz="4000" dirty="0" smtClean="0"/>
              <a:t>2, 4, 6, 8, 10, 12, 14</a:t>
            </a:r>
            <a:endParaRPr lang="en-GB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88629" y="365125"/>
            <a:ext cx="4804272" cy="38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56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Doubles and halves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Remember doubles and halves are the opposite of each other so use this to help you: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Double 6 ---- 6 + 6 = 12                                half of 12 = 6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Double </a:t>
            </a:r>
            <a:r>
              <a:rPr lang="en-GB" dirty="0" smtClean="0"/>
              <a:t>8 </a:t>
            </a:r>
            <a:r>
              <a:rPr lang="en-GB" dirty="0"/>
              <a:t>---- </a:t>
            </a:r>
            <a:r>
              <a:rPr lang="en-GB" dirty="0" smtClean="0"/>
              <a:t>8 </a:t>
            </a:r>
            <a:r>
              <a:rPr lang="en-GB" dirty="0"/>
              <a:t>+ </a:t>
            </a:r>
            <a:r>
              <a:rPr lang="en-GB" dirty="0" smtClean="0"/>
              <a:t>8 </a:t>
            </a:r>
            <a:r>
              <a:rPr lang="en-GB" dirty="0"/>
              <a:t>= </a:t>
            </a:r>
            <a:r>
              <a:rPr lang="en-GB" dirty="0" smtClean="0"/>
              <a:t>16                                </a:t>
            </a:r>
            <a:r>
              <a:rPr lang="en-GB" dirty="0"/>
              <a:t>half of </a:t>
            </a:r>
            <a:r>
              <a:rPr lang="en-GB" dirty="0" smtClean="0"/>
              <a:t>16 </a:t>
            </a:r>
            <a:r>
              <a:rPr lang="en-GB" dirty="0"/>
              <a:t>= </a:t>
            </a:r>
            <a:r>
              <a:rPr lang="en-GB" dirty="0" smtClean="0"/>
              <a:t>8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Double </a:t>
            </a:r>
            <a:r>
              <a:rPr lang="en-GB" dirty="0" smtClean="0"/>
              <a:t>3 </a:t>
            </a:r>
            <a:r>
              <a:rPr lang="en-GB" dirty="0"/>
              <a:t>---- </a:t>
            </a:r>
            <a:r>
              <a:rPr lang="en-GB" dirty="0" smtClean="0"/>
              <a:t>3 </a:t>
            </a:r>
            <a:r>
              <a:rPr lang="en-GB" dirty="0"/>
              <a:t>+ </a:t>
            </a:r>
            <a:r>
              <a:rPr lang="en-GB" dirty="0" smtClean="0"/>
              <a:t>3 </a:t>
            </a:r>
            <a:r>
              <a:rPr lang="en-GB" dirty="0"/>
              <a:t>= </a:t>
            </a:r>
            <a:r>
              <a:rPr lang="en-GB" dirty="0" smtClean="0"/>
              <a:t>6                                  </a:t>
            </a:r>
            <a:r>
              <a:rPr lang="en-GB" dirty="0"/>
              <a:t>half of </a:t>
            </a:r>
            <a:r>
              <a:rPr lang="en-GB" dirty="0" smtClean="0"/>
              <a:t>6 </a:t>
            </a:r>
            <a:r>
              <a:rPr lang="en-GB" dirty="0"/>
              <a:t>= </a:t>
            </a:r>
            <a:r>
              <a:rPr lang="en-GB" dirty="0" smtClean="0"/>
              <a:t>3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2299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0070C0"/>
                </a:solidFill>
              </a:rPr>
              <a:t>Arithmetic Challenges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We have included 2 lots of daily challenges as we know some of you love lots of maths activities to do at home, but please don’t feel you have to complete both.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Try these online games to help you develop your arithmetic skills too:</a:t>
            </a:r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www.topmarks.co.uk/maths-games/hit-the-button</a:t>
            </a:r>
            <a:endParaRPr lang="en-GB" dirty="0" smtClean="0"/>
          </a:p>
          <a:p>
            <a:pPr marL="0" indent="0">
              <a:buNone/>
            </a:pPr>
            <a:r>
              <a:rPr lang="en-GB" dirty="0">
                <a:hlinkClick r:id="rId3"/>
              </a:rPr>
              <a:t>https://ttrockstars.com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Log in to Espresso and play some of the games to help you develop your arithmetic skills too </a:t>
            </a:r>
            <a:r>
              <a:rPr lang="en-GB" dirty="0">
                <a:hlinkClick r:id="rId4"/>
              </a:rPr>
              <a:t>https://www.discoveryeducation.co.uk</a:t>
            </a:r>
            <a:r>
              <a:rPr lang="en-GB" dirty="0" smtClean="0">
                <a:hlinkClick r:id="rId4"/>
              </a:rPr>
              <a:t>/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Username – </a:t>
            </a:r>
            <a:r>
              <a:rPr lang="en-GB" dirty="0" smtClean="0"/>
              <a:t>student22697            password – </a:t>
            </a:r>
            <a:r>
              <a:rPr lang="en-GB" dirty="0" err="1" smtClean="0"/>
              <a:t>aspass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Key Stage 1 – Maths  </a:t>
            </a:r>
          </a:p>
          <a:p>
            <a:pPr marL="0" indent="0">
              <a:buNone/>
            </a:pPr>
            <a:r>
              <a:rPr lang="en-GB" dirty="0" smtClean="0"/>
              <a:t>Please look at the addition and subtraction activities and the Multiplication and division activities.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03379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506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Arithmetic skills </vt:lpstr>
      <vt:lpstr>Add and subtract a smaller 1 digit number</vt:lpstr>
      <vt:lpstr>Adding and subtracting 2 digit numbers</vt:lpstr>
      <vt:lpstr>Examples????</vt:lpstr>
      <vt:lpstr>Multiplication  Remember to count carefully in 2’s, 5’s and 10’s.  4 x 2 = …………  4 lots of 2  2 + 2 + 2 + 2 =   Hold up 4 fingers (4 lots) and count them in groups of 2 2, 4, 6, 8</vt:lpstr>
      <vt:lpstr>Division  Again remember to count carefully  in 2’s, 5’s and 10’s.  14 ÷ 2 = …………  14 shared between 2  How many groups of 2 in 14?  Count in groups of 2 on your fingers until you reach 14 2, 4, 6, 8, 10, 12, 14</vt:lpstr>
      <vt:lpstr>Doubles and halves</vt:lpstr>
      <vt:lpstr>Arithmetic Challenges</vt:lpstr>
    </vt:vector>
  </TitlesOfParts>
  <Company>St Helens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Lyndsey Boydell</dc:creator>
  <cp:lastModifiedBy>Lyndsey Boydell</cp:lastModifiedBy>
  <cp:revision>8</cp:revision>
  <dcterms:created xsi:type="dcterms:W3CDTF">2020-06-24T22:30:55Z</dcterms:created>
  <dcterms:modified xsi:type="dcterms:W3CDTF">2020-06-25T08:59:51Z</dcterms:modified>
</cp:coreProperties>
</file>