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6858000" cy="9144000"/>
  <p:embeddedFontLst>
    <p:embeddedFont>
      <p:font typeface="Comfortaa" panose="020F0603070200060003" pitchFamily="34" charset="0"/>
      <p:regular r:id="rId8"/>
      <p:bold r:id="rId9"/>
    </p:embeddedFont>
    <p:embeddedFont>
      <p:font typeface="Georgia" panose="02040502050405020303" pitchFamily="18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1"/>
  </p:normalViewPr>
  <p:slideViewPr>
    <p:cSldViewPr snapToGrid="0">
      <p:cViewPr varScale="1">
        <p:scale>
          <a:sx n="114" d="100"/>
          <a:sy n="114" d="100"/>
        </p:scale>
        <p:origin x="114" y="4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a159f902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a159f902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f7796906e1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f7796906e1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016a214909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016a214909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7796906e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f7796906e1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PHxGe44wSCI" TargetMode="External"/><Relationship Id="rId13" Type="http://schemas.openxmlformats.org/officeDocument/2006/relationships/image" Target="../media/image12.png"/><Relationship Id="rId18" Type="http://schemas.openxmlformats.org/officeDocument/2006/relationships/hyperlink" Target="https://www.youtube.com/watch?v=TPQRiSTYFHo" TargetMode="External"/><Relationship Id="rId3" Type="http://schemas.openxmlformats.org/officeDocument/2006/relationships/image" Target="../media/image1.jpg"/><Relationship Id="rId21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openxmlformats.org/officeDocument/2006/relationships/hyperlink" Target="https://www.youtube.com/watch?v=sjw2mLboml8" TargetMode="External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www.youtube.com/watch?v=msxcdc_6CY8" TargetMode="External"/><Relationship Id="rId20" Type="http://schemas.openxmlformats.org/officeDocument/2006/relationships/hyperlink" Target="https://www.youtube.com/watch?v=-d1_Z068z74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youtube.com/watch?v=JauYJuJ5X7M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10" Type="http://schemas.openxmlformats.org/officeDocument/2006/relationships/hyperlink" Target="https://www.youtube.com/watch?v=TUepS9yGANQ" TargetMode="External"/><Relationship Id="rId19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0.png"/><Relationship Id="rId14" Type="http://schemas.openxmlformats.org/officeDocument/2006/relationships/hyperlink" Target="https://www.youtube.com/watch?v=75NQK-Sm1YY" TargetMode="External"/><Relationship Id="rId2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2T-FyavxHrw" TargetMode="External"/><Relationship Id="rId13" Type="http://schemas.openxmlformats.org/officeDocument/2006/relationships/image" Target="../media/image21.png"/><Relationship Id="rId18" Type="http://schemas.openxmlformats.org/officeDocument/2006/relationships/hyperlink" Target="https://www.youtube.com/watch?v=xgGVJmPLNS4" TargetMode="External"/><Relationship Id="rId3" Type="http://schemas.openxmlformats.org/officeDocument/2006/relationships/image" Target="../media/image1.jpg"/><Relationship Id="rId21" Type="http://schemas.openxmlformats.org/officeDocument/2006/relationships/image" Target="../media/image25.png"/><Relationship Id="rId7" Type="http://schemas.openxmlformats.org/officeDocument/2006/relationships/image" Target="../media/image18.png"/><Relationship Id="rId12" Type="http://schemas.openxmlformats.org/officeDocument/2006/relationships/hyperlink" Target="https://www.youtube.com/watch?v=IN4k7vfEY8c" TargetMode="External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coundon-coventry.org.uk/wp-content/uploads/Traction-Man-2.pdf" TargetMode="External"/><Relationship Id="rId20" Type="http://schemas.openxmlformats.org/officeDocument/2006/relationships/hyperlink" Target="https://www.youtube.com/watch?v=nujN258WLhM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youtube.com/watch?v=OaX_zGZO0Y8" TargetMode="External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5" Type="http://schemas.openxmlformats.org/officeDocument/2006/relationships/image" Target="../media/image22.png"/><Relationship Id="rId23" Type="http://schemas.openxmlformats.org/officeDocument/2006/relationships/image" Target="../media/image27.png"/><Relationship Id="rId10" Type="http://schemas.openxmlformats.org/officeDocument/2006/relationships/hyperlink" Target="https://www.youtube.com/watch?v=cRAAQ8EWzig" TargetMode="External"/><Relationship Id="rId19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19.png"/><Relationship Id="rId14" Type="http://schemas.openxmlformats.org/officeDocument/2006/relationships/hyperlink" Target="https://www.youtube.com/watch?v=hX2blr9A0Lk" TargetMode="External"/><Relationship Id="rId2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hyperlink" Target="https://www.youtube.com/watch?v=aQXceNljoOg&amp;list=PLxc18GbmCHuATX4Hpv4rW6jyWEoAbyWdh" TargetMode="External"/><Relationship Id="rId26" Type="http://schemas.openxmlformats.org/officeDocument/2006/relationships/hyperlink" Target="https://www.candlewick.com/book_files/0763672602.chp.2.pdf" TargetMode="External"/><Relationship Id="rId39" Type="http://schemas.openxmlformats.org/officeDocument/2006/relationships/image" Target="../media/image44.png"/><Relationship Id="rId21" Type="http://schemas.openxmlformats.org/officeDocument/2006/relationships/image" Target="../media/image35.png"/><Relationship Id="rId34" Type="http://schemas.openxmlformats.org/officeDocument/2006/relationships/hyperlink" Target="https://www.youtube.com/watch?v=WKbMpIJf3Zs&amp;list=PLC9XXoFSuEuhuA5a-yTklZcyjk8Bv3i-b&amp;index=23" TargetMode="External"/><Relationship Id="rId42" Type="http://schemas.openxmlformats.org/officeDocument/2006/relationships/image" Target="../media/image4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www.primet.lancs.sch.uk/attachments/download.asp?file=3494&amp;type=pdf" TargetMode="External"/><Relationship Id="rId20" Type="http://schemas.openxmlformats.org/officeDocument/2006/relationships/hyperlink" Target="https://www.youtube.com/watch?v=f7TVpVcMpHQ" TargetMode="External"/><Relationship Id="rId29" Type="http://schemas.openxmlformats.org/officeDocument/2006/relationships/image" Target="../media/image39.png"/><Relationship Id="rId41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youtube.com/watch?v=_j_XPFxy5js" TargetMode="External"/><Relationship Id="rId11" Type="http://schemas.openxmlformats.org/officeDocument/2006/relationships/image" Target="../media/image30.png"/><Relationship Id="rId24" Type="http://schemas.openxmlformats.org/officeDocument/2006/relationships/hyperlink" Target="https://www.youtube.com/watch?v=vpjAtvxA3xE" TargetMode="External"/><Relationship Id="rId32" Type="http://schemas.openxmlformats.org/officeDocument/2006/relationships/hyperlink" Target="https://www.youtube.com/watch?v=ZaH2oF25OLs&amp;list=PLC9XXoFSuEuhuA5a-yTklZcyjk8Bv3i-b&amp;index=19" TargetMode="External"/><Relationship Id="rId37" Type="http://schemas.openxmlformats.org/officeDocument/2006/relationships/image" Target="../media/image43.png"/><Relationship Id="rId40" Type="http://schemas.openxmlformats.org/officeDocument/2006/relationships/hyperlink" Target="https://www.youtube.com/watch?v=KTabLcoZ5Vo" TargetMode="External"/><Relationship Id="rId5" Type="http://schemas.openxmlformats.org/officeDocument/2006/relationships/image" Target="../media/image2.pn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openxmlformats.org/officeDocument/2006/relationships/hyperlink" Target="https://www.youtube.com/watch?v=PBbTzuNdDKs" TargetMode="External"/><Relationship Id="rId36" Type="http://schemas.openxmlformats.org/officeDocument/2006/relationships/hyperlink" Target="https://www.youtube.com/watch?v=j7cgQikVP-U&amp;list=PLC9XXoFSuEuhuA5a-yTklZcyjk8Bv3i-b&amp;index=31" TargetMode="External"/><Relationship Id="rId10" Type="http://schemas.openxmlformats.org/officeDocument/2006/relationships/hyperlink" Target="https://docs.google.com/viewer?a=v&amp;pid=sites&amp;srcid=YWJwbnByLm9yZ3xlbmdsaXNofGd4OjZhMjExYmUwOTlkOTk4MzU" TargetMode="External"/><Relationship Id="rId19" Type="http://schemas.openxmlformats.org/officeDocument/2006/relationships/image" Target="../media/image34.png"/><Relationship Id="rId31" Type="http://schemas.openxmlformats.org/officeDocument/2006/relationships/image" Target="../media/image40.png"/><Relationship Id="rId4" Type="http://schemas.openxmlformats.org/officeDocument/2006/relationships/image" Target="../media/image8.png"/><Relationship Id="rId9" Type="http://schemas.openxmlformats.org/officeDocument/2006/relationships/image" Target="../media/image29.png"/><Relationship Id="rId14" Type="http://schemas.openxmlformats.org/officeDocument/2006/relationships/hyperlink" Target="https://www.readingzone.com/old-extracts/9781407181707.pdf" TargetMode="External"/><Relationship Id="rId22" Type="http://schemas.openxmlformats.org/officeDocument/2006/relationships/hyperlink" Target="https://www.youtube.com/watch?v=63DGUUwp9jA" TargetMode="External"/><Relationship Id="rId27" Type="http://schemas.openxmlformats.org/officeDocument/2006/relationships/image" Target="../media/image38.png"/><Relationship Id="rId30" Type="http://schemas.openxmlformats.org/officeDocument/2006/relationships/hyperlink" Target="https://www.youtube.com/watch?v=3UKipi5Sk_k&amp;list=PLC9XXoFSuEuhuA5a-yTklZcyjk8Bv3i-b&amp;index=12" TargetMode="External"/><Relationship Id="rId35" Type="http://schemas.openxmlformats.org/officeDocument/2006/relationships/image" Target="../media/image42.png"/><Relationship Id="rId8" Type="http://schemas.openxmlformats.org/officeDocument/2006/relationships/hyperlink" Target="https://www.youtube.com/watch?v=pGwg9zYQdqo" TargetMode="External"/><Relationship Id="rId3" Type="http://schemas.openxmlformats.org/officeDocument/2006/relationships/image" Target="../media/image1.jpg"/><Relationship Id="rId12" Type="http://schemas.openxmlformats.org/officeDocument/2006/relationships/hyperlink" Target="https://www.youtube.com/watch?v=31RqI4Kwm-s" TargetMode="External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33" Type="http://schemas.openxmlformats.org/officeDocument/2006/relationships/image" Target="../media/image41.png"/><Relationship Id="rId38" Type="http://schemas.openxmlformats.org/officeDocument/2006/relationships/hyperlink" Target="https://www.somerford.dorset.sch.uk/wp-content/uploads/2020/06/Boy-in-the-Tower-Polly-Ho-Yen_32717.pdf" TargetMode="Externa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openxmlformats.org/officeDocument/2006/relationships/hyperlink" Target="https://www.youtube.com/watch?v=BtOM1vWraNg" TargetMode="External"/><Relationship Id="rId26" Type="http://schemas.openxmlformats.org/officeDocument/2006/relationships/hyperlink" Target="https://www.youtube.com/watch?v=IWOuoaAtXGE" TargetMode="External"/><Relationship Id="rId3" Type="http://schemas.openxmlformats.org/officeDocument/2006/relationships/image" Target="../media/image1.jpg"/><Relationship Id="rId21" Type="http://schemas.openxmlformats.org/officeDocument/2006/relationships/image" Target="../media/image55.png"/><Relationship Id="rId34" Type="http://schemas.openxmlformats.org/officeDocument/2006/relationships/image" Target="../media/image62.png"/><Relationship Id="rId7" Type="http://schemas.openxmlformats.org/officeDocument/2006/relationships/hyperlink" Target="https://www.youtube.com/watch?v=p5Dsarw3ivw" TargetMode="External"/><Relationship Id="rId12" Type="http://schemas.openxmlformats.org/officeDocument/2006/relationships/hyperlink" Target="https://www.youtube.com/watch?v=oAh-U0WBfl4" TargetMode="External"/><Relationship Id="rId17" Type="http://schemas.openxmlformats.org/officeDocument/2006/relationships/image" Target="../media/image53.png"/><Relationship Id="rId25" Type="http://schemas.openxmlformats.org/officeDocument/2006/relationships/image" Target="../media/image57.png"/><Relationship Id="rId33" Type="http://schemas.openxmlformats.org/officeDocument/2006/relationships/hyperlink" Target="https://www.trinity.shropshire.sch.uk/uploads/3/0/7/9/30792497/coming_to_england_by_floella_benjamin.pdf" TargetMode="External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www.youtube.com/watch?v=AeFi8bFbj4s" TargetMode="External"/><Relationship Id="rId20" Type="http://schemas.openxmlformats.org/officeDocument/2006/relationships/hyperlink" Target="https://www.youtube.com/watch?v=EQAoF6dFma8" TargetMode="External"/><Relationship Id="rId29" Type="http://schemas.openxmlformats.org/officeDocument/2006/relationships/hyperlink" Target="https://www.youtube.com/watch?v=bGZHD4SKmQU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24" Type="http://schemas.openxmlformats.org/officeDocument/2006/relationships/hyperlink" Target="https://www.youtube.com/watch?v=bFK_PLg0FYk&amp;list=PLC9XXoFSuEuhuA5a-yTklZcyjk8Bv3i-b&amp;index=21" TargetMode="External"/><Relationship Id="rId32" Type="http://schemas.openxmlformats.org/officeDocument/2006/relationships/image" Target="../media/image61.png"/><Relationship Id="rId5" Type="http://schemas.openxmlformats.org/officeDocument/2006/relationships/hyperlink" Target="https://www.youtube.com/watch?v=c-vi0ZmqBhQ" TargetMode="External"/><Relationship Id="rId15" Type="http://schemas.openxmlformats.org/officeDocument/2006/relationships/image" Target="../media/image52.png"/><Relationship Id="rId23" Type="http://schemas.openxmlformats.org/officeDocument/2006/relationships/image" Target="../media/image56.png"/><Relationship Id="rId28" Type="http://schemas.openxmlformats.org/officeDocument/2006/relationships/image" Target="../media/image59.png"/><Relationship Id="rId36" Type="http://schemas.openxmlformats.org/officeDocument/2006/relationships/image" Target="../media/image64.png"/><Relationship Id="rId10" Type="http://schemas.openxmlformats.org/officeDocument/2006/relationships/image" Target="../media/image49.png"/><Relationship Id="rId19" Type="http://schemas.openxmlformats.org/officeDocument/2006/relationships/image" Target="../media/image54.png"/><Relationship Id="rId31" Type="http://schemas.openxmlformats.org/officeDocument/2006/relationships/hyperlink" Target="https://www.youtube.com/watch?v=aI6U0uEWg5U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www.youtube.com/watch?v=A5jDI_mVFTw" TargetMode="External"/><Relationship Id="rId14" Type="http://schemas.openxmlformats.org/officeDocument/2006/relationships/hyperlink" Target="https://www.youtube.com/watch?v=Wjuq9TGZvq4" TargetMode="External"/><Relationship Id="rId22" Type="http://schemas.openxmlformats.org/officeDocument/2006/relationships/hyperlink" Target="https://www.youtube.com/watch?v=52Oi6eHKMFY" TargetMode="External"/><Relationship Id="rId27" Type="http://schemas.openxmlformats.org/officeDocument/2006/relationships/image" Target="../media/image58.png"/><Relationship Id="rId30" Type="http://schemas.openxmlformats.org/officeDocument/2006/relationships/image" Target="../media/image60.png"/><Relationship Id="rId35" Type="http://schemas.openxmlformats.org/officeDocument/2006/relationships/image" Target="../media/image63.png"/><Relationship Id="rId8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1588" y="461751"/>
            <a:ext cx="3949637" cy="455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8906" y="3642454"/>
            <a:ext cx="1275000" cy="104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9080" y="2283022"/>
            <a:ext cx="1218550" cy="88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06863" y="81199"/>
            <a:ext cx="2486750" cy="220975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2554838" y="237800"/>
            <a:ext cx="19908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omfortaa"/>
                <a:ea typeface="Comfortaa"/>
                <a:cs typeface="Comfortaa"/>
                <a:sym typeface="Comfortaa"/>
              </a:rPr>
              <a:t>Allanson Street Primary</a:t>
            </a:r>
            <a:endParaRPr sz="1800" dirty="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2554838" y="1700000"/>
            <a:ext cx="199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omfortaa"/>
                <a:ea typeface="Comfortaa"/>
                <a:cs typeface="Comfortaa"/>
                <a:sym typeface="Comfortaa"/>
              </a:rPr>
              <a:t>Virtual Library</a:t>
            </a:r>
            <a:endParaRPr sz="1800"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" name="Picture 2" descr="A logo with two people in the middle of a archway&#10;&#10;Description automatically generated">
            <a:extLst>
              <a:ext uri="{FF2B5EF4-FFF2-40B4-BE49-F238E27FC236}">
                <a16:creationId xmlns:a16="http://schemas.microsoft.com/office/drawing/2014/main" id="{0967A900-B8AB-FBC9-6FBA-0E004FD086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1704" y="902280"/>
            <a:ext cx="697068" cy="79772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038E33E-6098-8864-7DAE-6AFCE999F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40" y="1909804"/>
            <a:ext cx="2995896" cy="299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F2C3B9-5418-E250-46E6-82CBEAEF8FE8}"/>
              </a:ext>
            </a:extLst>
          </p:cNvPr>
          <p:cNvSpPr/>
          <p:nvPr/>
        </p:nvSpPr>
        <p:spPr>
          <a:xfrm>
            <a:off x="5943775" y="976433"/>
            <a:ext cx="2146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/>
        </p:nvSpPr>
        <p:spPr>
          <a:xfrm>
            <a:off x="6959900" y="1431700"/>
            <a:ext cx="127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4"/>
          <p:cNvSpPr txBox="1"/>
          <p:nvPr/>
        </p:nvSpPr>
        <p:spPr>
          <a:xfrm>
            <a:off x="6341875" y="1335800"/>
            <a:ext cx="2039400" cy="723300"/>
          </a:xfrm>
          <a:prstGeom prst="rect">
            <a:avLst/>
          </a:prstGeom>
          <a:noFill/>
          <a:ln>
            <a:noFill/>
          </a:ln>
          <a:effectLst>
            <a:outerShdw blurRad="28575" dist="95250" dir="636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2484538" y="692800"/>
            <a:ext cx="199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8200" y="-432396"/>
            <a:ext cx="9172200" cy="1610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5586" y="1212089"/>
            <a:ext cx="5108750" cy="387707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2579176" y="807525"/>
            <a:ext cx="2374200" cy="384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Comfortaa"/>
                <a:ea typeface="Comfortaa"/>
                <a:cs typeface="Comfortaa"/>
                <a:sym typeface="Comfortaa"/>
              </a:rPr>
              <a:t>EYFS: Must Read Books </a:t>
            </a:r>
            <a:endParaRPr sz="13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4" name="Google Shape;74;p1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15050" y="1476075"/>
            <a:ext cx="899125" cy="81202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5" name="Google Shape;75;p14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41688" y="1502275"/>
            <a:ext cx="849175" cy="759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" name="Google Shape;77;p14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18400" y="1476075"/>
            <a:ext cx="899125" cy="81202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" name="Google Shape;78;p14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394625" y="2541500"/>
            <a:ext cx="946675" cy="91865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" name="Google Shape;79;p1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581075" y="3714096"/>
            <a:ext cx="1118325" cy="798804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" name="Google Shape;80;p14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281250" y="2595088"/>
            <a:ext cx="899125" cy="81202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" name="Google Shape;81;p14">
            <a:hlinkClick r:id="rId18"/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289774" y="2609675"/>
            <a:ext cx="1000375" cy="826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>
            <a:hlinkClick r:id="rId20"/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065500" y="3713550"/>
            <a:ext cx="1243975" cy="82622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5331C83-624D-52C9-2303-AE10AEBA7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809" y="2155000"/>
            <a:ext cx="2833179" cy="283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/>
          <p:nvPr/>
        </p:nvSpPr>
        <p:spPr>
          <a:xfrm>
            <a:off x="6959900" y="1431700"/>
            <a:ext cx="127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5"/>
          <p:cNvSpPr txBox="1"/>
          <p:nvPr/>
        </p:nvSpPr>
        <p:spPr>
          <a:xfrm>
            <a:off x="6341875" y="1335800"/>
            <a:ext cx="2039400" cy="723300"/>
          </a:xfrm>
          <a:prstGeom prst="rect">
            <a:avLst/>
          </a:prstGeom>
          <a:noFill/>
          <a:ln>
            <a:noFill/>
          </a:ln>
          <a:effectLst>
            <a:outerShdw blurRad="28575" dist="95250" dir="636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9" name="Google Shape;89;p15"/>
          <p:cNvSpPr txBox="1"/>
          <p:nvPr/>
        </p:nvSpPr>
        <p:spPr>
          <a:xfrm>
            <a:off x="2484538" y="692800"/>
            <a:ext cx="199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0" name="Google Shape;9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6441" y="-587823"/>
            <a:ext cx="9216882" cy="182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1913" y="1222675"/>
            <a:ext cx="5108750" cy="387707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/>
          <p:nvPr/>
        </p:nvSpPr>
        <p:spPr>
          <a:xfrm>
            <a:off x="2579176" y="807525"/>
            <a:ext cx="2374200" cy="384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Comfortaa"/>
                <a:ea typeface="Comfortaa"/>
                <a:cs typeface="Comfortaa"/>
                <a:sym typeface="Comfortaa"/>
              </a:rPr>
              <a:t>KS1: Must Read Books </a:t>
            </a:r>
            <a:endParaRPr sz="13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4" name="Google Shape;94;p15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41637" y="1451543"/>
            <a:ext cx="941850" cy="84647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5" name="Google Shape;95;p15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10950" y="2571750"/>
            <a:ext cx="1003225" cy="8464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96;p15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393125" y="3761825"/>
            <a:ext cx="1275000" cy="7233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7" name="Google Shape;97;p15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293150" y="1439900"/>
            <a:ext cx="941850" cy="8464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8" name="Google Shape;98;p15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431775" y="1439900"/>
            <a:ext cx="941850" cy="8464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9" name="Google Shape;99;p15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446600" y="2605334"/>
            <a:ext cx="941850" cy="8234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0" name="Google Shape;100;p15">
            <a:hlinkClick r:id="rId18"/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950150" y="3761825"/>
            <a:ext cx="1275000" cy="7233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1" name="Google Shape;101;p15">
            <a:hlinkClick r:id="rId20"/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271375" y="2511176"/>
            <a:ext cx="1003225" cy="90705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91C4F32-9947-3DC3-2D3C-140698B24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09" y="1270147"/>
            <a:ext cx="3758388" cy="375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BFABEF1-63CF-E054-4262-F0271F6CF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130" y="2035717"/>
            <a:ext cx="3064034" cy="306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/>
        </p:nvSpPr>
        <p:spPr>
          <a:xfrm>
            <a:off x="6959900" y="1431700"/>
            <a:ext cx="127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6"/>
          <p:cNvSpPr txBox="1"/>
          <p:nvPr/>
        </p:nvSpPr>
        <p:spPr>
          <a:xfrm>
            <a:off x="6341875" y="1335800"/>
            <a:ext cx="2039400" cy="723300"/>
          </a:xfrm>
          <a:prstGeom prst="rect">
            <a:avLst/>
          </a:prstGeom>
          <a:noFill/>
          <a:ln>
            <a:noFill/>
          </a:ln>
          <a:effectLst>
            <a:outerShdw blurRad="28575" dist="95250" dir="636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8" name="Google Shape;108;p16"/>
          <p:cNvSpPr txBox="1"/>
          <p:nvPr/>
        </p:nvSpPr>
        <p:spPr>
          <a:xfrm>
            <a:off x="2484538" y="692800"/>
            <a:ext cx="199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9" name="Google Shape;10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45675"/>
            <a:ext cx="8893200" cy="152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7103" y="1177550"/>
            <a:ext cx="4397825" cy="3877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 txBox="1"/>
          <p:nvPr/>
        </p:nvSpPr>
        <p:spPr>
          <a:xfrm>
            <a:off x="1031686" y="805075"/>
            <a:ext cx="2374200" cy="384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Comfortaa"/>
                <a:ea typeface="Comfortaa"/>
                <a:cs typeface="Comfortaa"/>
                <a:sym typeface="Comfortaa"/>
              </a:rPr>
              <a:t>Lower KS2</a:t>
            </a:r>
            <a:endParaRPr sz="13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2" name="Google Shape;11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28365" y="1216145"/>
            <a:ext cx="4397825" cy="3877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 txBox="1"/>
          <p:nvPr/>
        </p:nvSpPr>
        <p:spPr>
          <a:xfrm>
            <a:off x="4987375" y="811948"/>
            <a:ext cx="2374200" cy="384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latin typeface="Comfortaa"/>
                <a:ea typeface="Comfortaa"/>
                <a:cs typeface="Comfortaa"/>
                <a:sym typeface="Comfortaa"/>
              </a:rPr>
              <a:t>Upper KS2 </a:t>
            </a:r>
            <a:endParaRPr sz="1300" b="1"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4" name="Google Shape;114;p16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6653" y="1456234"/>
            <a:ext cx="703773" cy="805279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5" name="Google Shape;115;p16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44053" y="1456235"/>
            <a:ext cx="611754" cy="805275"/>
          </a:xfrm>
          <a:prstGeom prst="rect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6" name="Google Shape;116;p16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43628" y="2553733"/>
            <a:ext cx="561675" cy="88175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7" name="Google Shape;117;p16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831964" y="1476321"/>
            <a:ext cx="501874" cy="8052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8" name="Google Shape;118;p16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738131" y="2593016"/>
            <a:ext cx="561675" cy="862666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9" name="Google Shape;119;p16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554944" y="2610365"/>
            <a:ext cx="561675" cy="854853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" name="Google Shape;120;p16">
            <a:hlinkClick r:id="rId18"/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920128" y="3721448"/>
            <a:ext cx="501875" cy="780686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1" name="Google Shape;121;p16">
            <a:hlinkClick r:id="rId20"/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510177" y="1468533"/>
            <a:ext cx="784160" cy="7806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2" name="Google Shape;122;p16">
            <a:hlinkClick r:id="rId22"/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943629" y="3726380"/>
            <a:ext cx="501875" cy="77084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3" name="Google Shape;123;p16">
            <a:hlinkClick r:id="rId24"/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726466" y="2535317"/>
            <a:ext cx="784150" cy="912329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4" name="Google Shape;124;p16">
            <a:hlinkClick r:id="rId26"/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744053" y="2500308"/>
            <a:ext cx="662587" cy="91235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5" name="Google Shape;125;p16">
            <a:hlinkClick r:id="rId28"/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2640053" y="2495045"/>
            <a:ext cx="611750" cy="93958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6" name="Google Shape;126;p16">
            <a:hlinkClick r:id="rId30"/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649076" y="3680429"/>
            <a:ext cx="561700" cy="862729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7" name="Google Shape;127;p16">
            <a:hlinkClick r:id="rId32"/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5692330" y="3710193"/>
            <a:ext cx="561675" cy="862676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28;p16">
            <a:hlinkClick r:id="rId34"/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5738131" y="1433145"/>
            <a:ext cx="561675" cy="862687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9" name="Google Shape;129;p16">
            <a:hlinkClick r:id="rId36"/>
          </p:cNvPr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2621414" y="3680459"/>
            <a:ext cx="561675" cy="862674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0" name="Google Shape;130;p16">
            <a:hlinkClick r:id="rId38"/>
          </p:cNvPr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6554942" y="1441822"/>
            <a:ext cx="561675" cy="862694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1" name="Google Shape;131;p16">
            <a:hlinkClick r:id="rId40"/>
          </p:cNvPr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6523120" y="3694979"/>
            <a:ext cx="703775" cy="893103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4B743720-D222-FBDD-6FA0-3782577A6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5" t="14702" r="12654"/>
          <a:stretch/>
        </p:blipFill>
        <p:spPr bwMode="auto">
          <a:xfrm flipH="1">
            <a:off x="7267285" y="2336913"/>
            <a:ext cx="1908947" cy="260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/>
          <p:nvPr/>
        </p:nvSpPr>
        <p:spPr>
          <a:xfrm>
            <a:off x="6959900" y="1431700"/>
            <a:ext cx="127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7"/>
          <p:cNvSpPr txBox="1"/>
          <p:nvPr/>
        </p:nvSpPr>
        <p:spPr>
          <a:xfrm>
            <a:off x="6341875" y="1335800"/>
            <a:ext cx="2039400" cy="723300"/>
          </a:xfrm>
          <a:prstGeom prst="rect">
            <a:avLst/>
          </a:prstGeom>
          <a:noFill/>
          <a:ln>
            <a:noFill/>
          </a:ln>
          <a:effectLst>
            <a:outerShdw blurRad="28575" dist="95250" dir="636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8" name="Google Shape;138;p17"/>
          <p:cNvSpPr txBox="1"/>
          <p:nvPr/>
        </p:nvSpPr>
        <p:spPr>
          <a:xfrm>
            <a:off x="2484538" y="692800"/>
            <a:ext cx="199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0" name="Google Shape;14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1323" y="1266425"/>
            <a:ext cx="4397825" cy="387707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/>
        </p:nvSpPr>
        <p:spPr>
          <a:xfrm>
            <a:off x="2203139" y="817975"/>
            <a:ext cx="2374200" cy="384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Comfortaa"/>
                <a:ea typeface="Comfortaa"/>
                <a:cs typeface="Comfortaa"/>
                <a:sym typeface="Comfortaa"/>
              </a:rPr>
              <a:t>You can be anything!</a:t>
            </a:r>
            <a:endParaRPr sz="13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2" name="Google Shape;14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6823" y="1266425"/>
            <a:ext cx="4397825" cy="387707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7"/>
          <p:cNvSpPr txBox="1"/>
          <p:nvPr/>
        </p:nvSpPr>
        <p:spPr>
          <a:xfrm>
            <a:off x="5908626" y="817975"/>
            <a:ext cx="2374200" cy="384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Comfortaa"/>
                <a:ea typeface="Comfortaa"/>
                <a:cs typeface="Comfortaa"/>
                <a:sym typeface="Comfortaa"/>
              </a:rPr>
              <a:t>Celebrating Diversity </a:t>
            </a:r>
            <a:endParaRPr sz="13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4" name="Google Shape;144;p17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600" y="2563950"/>
            <a:ext cx="854525" cy="9070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5" name="Google Shape;145;p17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19087" y="2563950"/>
            <a:ext cx="854512" cy="9070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6" name="Google Shape;146;p17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85826" y="2563950"/>
            <a:ext cx="854525" cy="9070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7" name="Google Shape;147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975100" y="1391113"/>
            <a:ext cx="783775" cy="98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7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968750" y="1631325"/>
            <a:ext cx="933225" cy="7233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0" name="Google Shape;150;p17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882749" y="1566483"/>
            <a:ext cx="783775" cy="785728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1" name="Google Shape;151;p17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882107" y="3831538"/>
            <a:ext cx="640568" cy="78572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2" name="Google Shape;152;p17">
            <a:hlinkClick r:id="rId18"/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785550" y="2686174"/>
            <a:ext cx="693678" cy="78572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3" name="Google Shape;153;p17">
            <a:hlinkClick r:id="rId20"/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179950" y="3729321"/>
            <a:ext cx="693675" cy="83650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4" name="Google Shape;154;p17">
            <a:hlinkClick r:id="rId22"/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7768086" y="3848584"/>
            <a:ext cx="640575" cy="768679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5" name="Google Shape;155;p17">
            <a:hlinkClick r:id="rId24"/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3952594" y="3808084"/>
            <a:ext cx="783775" cy="78572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6" name="Google Shape;156;p17">
            <a:hlinkClick r:id="rId26"/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6748892" y="2586275"/>
            <a:ext cx="693675" cy="921343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7" name="Google Shape;157;p17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5898049" y="3748999"/>
            <a:ext cx="783774" cy="878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>
            <a:hlinkClick r:id="rId29"/>
          </p:cNvPr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7597500" y="2677625"/>
            <a:ext cx="783775" cy="78575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9" name="Google Shape;159;p17">
            <a:hlinkClick r:id="rId31"/>
          </p:cNvPr>
          <p:cNvPicPr preferRelativeResize="0"/>
          <p:nvPr/>
        </p:nvPicPr>
        <p:blipFill rotWithShape="1">
          <a:blip r:embed="rId32">
            <a:alphaModFix/>
          </a:blip>
          <a:srcRect l="-4513" r="-4513"/>
          <a:stretch/>
        </p:blipFill>
        <p:spPr>
          <a:xfrm>
            <a:off x="3026234" y="3780100"/>
            <a:ext cx="854525" cy="78572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0" name="Google Shape;160;p17">
            <a:hlinkClick r:id="rId33"/>
          </p:cNvPr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7289344" y="1489580"/>
            <a:ext cx="1030000" cy="8365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97074137-B926-96C0-9084-3D737A4CE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091" y="2208775"/>
            <a:ext cx="2934725" cy="293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tring of lights on a black background&#10;&#10;Description automatically generated">
            <a:extLst>
              <a:ext uri="{FF2B5EF4-FFF2-40B4-BE49-F238E27FC236}">
                <a16:creationId xmlns:a16="http://schemas.microsoft.com/office/drawing/2014/main" id="{7E2B7C09-EA3E-4A4C-FAA2-C71D2FFB1C8D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-324822" y="1126474"/>
            <a:ext cx="9144000" cy="734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27</Words>
  <Application>Microsoft Office PowerPoint</Application>
  <PresentationFormat>On-screen Show (16:9)</PresentationFormat>
  <Paragraphs>9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Georgia</vt:lpstr>
      <vt:lpstr>Comfortaa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Nicola Onyett</dc:creator>
  <cp:keywords/>
  <dc:description/>
  <cp:lastModifiedBy>Claire Fallon</cp:lastModifiedBy>
  <cp:revision>10</cp:revision>
  <dcterms:modified xsi:type="dcterms:W3CDTF">2024-03-04T15:20:30Z</dcterms:modified>
  <cp:category/>
</cp:coreProperties>
</file>